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8" r:id="rId4"/>
  </p:sldMasterIdLst>
  <p:sldIdLst>
    <p:sldId id="262" r:id="rId5"/>
  </p:sldIdLst>
  <p:sldSz cx="18288000" cy="50760313"/>
  <p:notesSz cx="6858000" cy="9144000"/>
  <p:embeddedFontLst>
    <p:embeddedFont>
      <p:font typeface="Poppins" panose="00000500000000000000" pitchFamily="2" charset="0"/>
      <p:regular r:id="rId6"/>
      <p:bold r:id="rId7"/>
      <p:italic r:id="rId8"/>
      <p:boldItalic r:id="rId9"/>
    </p:embeddedFont>
    <p:embeddedFont>
      <p:font typeface="Poppins ExtraBold" panose="00000900000000000000" pitchFamily="2" charset="0"/>
      <p:bold r:id="rId10"/>
      <p:boldItalic r:id="rId11"/>
    </p:embeddedFont>
    <p:embeddedFont>
      <p:font typeface="Poppins ExtraLight" panose="00000300000000000000" pitchFamily="2" charset="0"/>
      <p:regular r:id="rId12"/>
      <p:italic r:id="rId1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638C61-95B0-CF18-4B45-F9AC793C9569}" name="GESISEGREISP" initials="BE" userId="S::gesisegreisp@antioquia.gov.co::22b12b60-a047-4baf-ab97-614d1ca0cb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672"/>
    <a:srgbClr val="C2491E"/>
    <a:srgbClr val="A10E10"/>
    <a:srgbClr val="75856C"/>
    <a:srgbClr val="0F5D8E"/>
    <a:srgbClr val="0B5640"/>
    <a:srgbClr val="7FC096"/>
    <a:srgbClr val="5FA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0" autoAdjust="0"/>
    <p:restoredTop sz="94660"/>
  </p:normalViewPr>
  <p:slideViewPr>
    <p:cSldViewPr snapToGrid="0">
      <p:cViewPr>
        <p:scale>
          <a:sx n="60" d="100"/>
          <a:sy n="60" d="100"/>
        </p:scale>
        <p:origin x="78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font" Target="fonts/font5.fntdata"/><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font" Target="fonts/font4.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ROSANA" userId="d099c6d2-b08a-468f-a82e-69412d3cb63d" providerId="ADAL" clId="{2EE04034-BEDE-45F3-8DAF-AB320BDA70CF}"/>
    <pc:docChg chg="undo custSel modSld">
      <pc:chgData name="ANDREA ROSANA" userId="d099c6d2-b08a-468f-a82e-69412d3cb63d" providerId="ADAL" clId="{2EE04034-BEDE-45F3-8DAF-AB320BDA70CF}" dt="2026-08-20T19:16:37.245" v="1779" actId="3626"/>
      <pc:docMkLst>
        <pc:docMk/>
      </pc:docMkLst>
      <pc:sldChg chg="addSp delSp modSp mod">
        <pc:chgData name="ANDREA ROSANA" userId="d099c6d2-b08a-468f-a82e-69412d3cb63d" providerId="ADAL" clId="{2EE04034-BEDE-45F3-8DAF-AB320BDA70CF}" dt="2026-08-20T19:16:37.245" v="1779" actId="3626"/>
        <pc:sldMkLst>
          <pc:docMk/>
          <pc:sldMk cId="163630268" sldId="262"/>
        </pc:sldMkLst>
        <pc:spChg chg="mod">
          <ac:chgData name="ANDREA ROSANA" userId="d099c6d2-b08a-468f-a82e-69412d3cb63d" providerId="ADAL" clId="{2EE04034-BEDE-45F3-8DAF-AB320BDA70CF}" dt="2026-08-20T15:08:31.803" v="655" actId="20577"/>
          <ac:spMkLst>
            <pc:docMk/>
            <pc:sldMk cId="163630268" sldId="262"/>
            <ac:spMk id="10" creationId="{6EBE9FA5-9274-3CF8-654F-7611F253F10E}"/>
          </ac:spMkLst>
        </pc:spChg>
        <pc:spChg chg="mod">
          <ac:chgData name="ANDREA ROSANA" userId="d099c6d2-b08a-468f-a82e-69412d3cb63d" providerId="ADAL" clId="{2EE04034-BEDE-45F3-8DAF-AB320BDA70CF}" dt="2026-08-19T22:54:36.559" v="638" actId="20577"/>
          <ac:spMkLst>
            <pc:docMk/>
            <pc:sldMk cId="163630268" sldId="262"/>
            <ac:spMk id="27" creationId="{BE49BAE9-3D4C-B915-7920-7A85FE542FB0}"/>
          </ac:spMkLst>
        </pc:spChg>
        <pc:spChg chg="mod">
          <ac:chgData name="ANDREA ROSANA" userId="d099c6d2-b08a-468f-a82e-69412d3cb63d" providerId="ADAL" clId="{2EE04034-BEDE-45F3-8DAF-AB320BDA70CF}" dt="2026-08-19T22:22:44.891" v="208" actId="1076"/>
          <ac:spMkLst>
            <pc:docMk/>
            <pc:sldMk cId="163630268" sldId="262"/>
            <ac:spMk id="29" creationId="{C7A285EE-21A0-CC30-EA45-58B2EF5F4F62}"/>
          </ac:spMkLst>
        </pc:spChg>
        <pc:spChg chg="mod">
          <ac:chgData name="ANDREA ROSANA" userId="d099c6d2-b08a-468f-a82e-69412d3cb63d" providerId="ADAL" clId="{2EE04034-BEDE-45F3-8DAF-AB320BDA70CF}" dt="2026-08-20T19:16:37.245" v="1779" actId="3626"/>
          <ac:spMkLst>
            <pc:docMk/>
            <pc:sldMk cId="163630268" sldId="262"/>
            <ac:spMk id="31" creationId="{F4F151B3-0444-EBC8-3C71-928E62B24E9F}"/>
          </ac:spMkLst>
        </pc:spChg>
        <pc:spChg chg="mod">
          <ac:chgData name="ANDREA ROSANA" userId="d099c6d2-b08a-468f-a82e-69412d3cb63d" providerId="ADAL" clId="{2EE04034-BEDE-45F3-8DAF-AB320BDA70CF}" dt="2026-08-19T22:09:50.179" v="127" actId="1076"/>
          <ac:spMkLst>
            <pc:docMk/>
            <pc:sldMk cId="163630268" sldId="262"/>
            <ac:spMk id="39" creationId="{5E3BA7EF-9E31-C7E8-B04B-01A2282E33CD}"/>
          </ac:spMkLst>
        </pc:spChg>
        <pc:spChg chg="mod">
          <ac:chgData name="ANDREA ROSANA" userId="d099c6d2-b08a-468f-a82e-69412d3cb63d" providerId="ADAL" clId="{2EE04034-BEDE-45F3-8DAF-AB320BDA70CF}" dt="2026-08-20T16:33:18.269" v="1458" actId="1076"/>
          <ac:spMkLst>
            <pc:docMk/>
            <pc:sldMk cId="163630268" sldId="262"/>
            <ac:spMk id="43" creationId="{61B90EE6-3B09-4D42-901B-FF216704B134}"/>
          </ac:spMkLst>
        </pc:spChg>
        <pc:spChg chg="mod">
          <ac:chgData name="ANDREA ROSANA" userId="d099c6d2-b08a-468f-a82e-69412d3cb63d" providerId="ADAL" clId="{2EE04034-BEDE-45F3-8DAF-AB320BDA70CF}" dt="2026-08-19T22:14:07.467" v="149" actId="1076"/>
          <ac:spMkLst>
            <pc:docMk/>
            <pc:sldMk cId="163630268" sldId="262"/>
            <ac:spMk id="52" creationId="{6E98CA32-657E-43C4-88DE-9C07DF0C7B99}"/>
          </ac:spMkLst>
        </pc:spChg>
        <pc:spChg chg="add mod">
          <ac:chgData name="ANDREA ROSANA" userId="d099c6d2-b08a-468f-a82e-69412d3cb63d" providerId="ADAL" clId="{2EE04034-BEDE-45F3-8DAF-AB320BDA70CF}" dt="2026-08-19T22:16:15.678" v="201" actId="1036"/>
          <ac:spMkLst>
            <pc:docMk/>
            <pc:sldMk cId="163630268" sldId="262"/>
            <ac:spMk id="53" creationId="{C6F10820-75EC-4DA9-8280-D3B48BD171F4}"/>
          </ac:spMkLst>
        </pc:spChg>
        <pc:spChg chg="add mod">
          <ac:chgData name="ANDREA ROSANA" userId="d099c6d2-b08a-468f-a82e-69412d3cb63d" providerId="ADAL" clId="{2EE04034-BEDE-45F3-8DAF-AB320BDA70CF}" dt="2026-08-19T22:15:14.418" v="188" actId="1037"/>
          <ac:spMkLst>
            <pc:docMk/>
            <pc:sldMk cId="163630268" sldId="262"/>
            <ac:spMk id="58" creationId="{3160CDE8-57CC-4240-AEC2-EF1487B77F74}"/>
          </ac:spMkLst>
        </pc:spChg>
        <pc:spChg chg="add mod">
          <ac:chgData name="ANDREA ROSANA" userId="d099c6d2-b08a-468f-a82e-69412d3cb63d" providerId="ADAL" clId="{2EE04034-BEDE-45F3-8DAF-AB320BDA70CF}" dt="2026-08-19T22:15:27.803" v="195" actId="1038"/>
          <ac:spMkLst>
            <pc:docMk/>
            <pc:sldMk cId="163630268" sldId="262"/>
            <ac:spMk id="60" creationId="{627ED048-DCA6-4268-829D-67C8A33389BA}"/>
          </ac:spMkLst>
        </pc:spChg>
        <pc:spChg chg="add mod">
          <ac:chgData name="ANDREA ROSANA" userId="d099c6d2-b08a-468f-a82e-69412d3cb63d" providerId="ADAL" clId="{2EE04034-BEDE-45F3-8DAF-AB320BDA70CF}" dt="2026-08-19T22:47:54.503" v="620" actId="403"/>
          <ac:spMkLst>
            <pc:docMk/>
            <pc:sldMk cId="163630268" sldId="262"/>
            <ac:spMk id="63" creationId="{27D6C116-9B34-46FA-BA63-EE2E0F5E7BBA}"/>
          </ac:spMkLst>
        </pc:spChg>
        <pc:spChg chg="add mod">
          <ac:chgData name="ANDREA ROSANA" userId="d099c6d2-b08a-468f-a82e-69412d3cb63d" providerId="ADAL" clId="{2EE04034-BEDE-45F3-8DAF-AB320BDA70CF}" dt="2026-08-20T16:33:29.519" v="1459" actId="1076"/>
          <ac:spMkLst>
            <pc:docMk/>
            <pc:sldMk cId="163630268" sldId="262"/>
            <ac:spMk id="64" creationId="{82A5D749-5112-4DF3-B4EA-253A0F9E65A7}"/>
          </ac:spMkLst>
        </pc:spChg>
        <pc:spChg chg="add del mod">
          <ac:chgData name="ANDREA ROSANA" userId="d099c6d2-b08a-468f-a82e-69412d3cb63d" providerId="ADAL" clId="{2EE04034-BEDE-45F3-8DAF-AB320BDA70CF}" dt="2026-08-20T19:05:03.710" v="1467" actId="478"/>
          <ac:spMkLst>
            <pc:docMk/>
            <pc:sldMk cId="163630268" sldId="262"/>
            <ac:spMk id="65" creationId="{88F5593D-001C-4AE5-8A9F-51A9B143517A}"/>
          </ac:spMkLst>
        </pc:spChg>
        <pc:spChg chg="add mod">
          <ac:chgData name="ANDREA ROSANA" userId="d099c6d2-b08a-468f-a82e-69412d3cb63d" providerId="ADAL" clId="{2EE04034-BEDE-45F3-8DAF-AB320BDA70CF}" dt="2026-08-20T15:13:14.578" v="757" actId="1035"/>
          <ac:spMkLst>
            <pc:docMk/>
            <pc:sldMk cId="163630268" sldId="262"/>
            <ac:spMk id="66" creationId="{35E022CD-EE0E-46E3-90A3-FF18885D1D7E}"/>
          </ac:spMkLst>
        </pc:spChg>
        <pc:spChg chg="add mod">
          <ac:chgData name="ANDREA ROSANA" userId="d099c6d2-b08a-468f-a82e-69412d3cb63d" providerId="ADAL" clId="{2EE04034-BEDE-45F3-8DAF-AB320BDA70CF}" dt="2026-08-20T19:06:05.475" v="1604" actId="1035"/>
          <ac:spMkLst>
            <pc:docMk/>
            <pc:sldMk cId="163630268" sldId="262"/>
            <ac:spMk id="77" creationId="{0BA8AA2D-BE4B-470B-A7BD-56D20E549940}"/>
          </ac:spMkLst>
        </pc:spChg>
        <pc:spChg chg="add mod">
          <ac:chgData name="ANDREA ROSANA" userId="d099c6d2-b08a-468f-a82e-69412d3cb63d" providerId="ADAL" clId="{2EE04034-BEDE-45F3-8DAF-AB320BDA70CF}" dt="2026-08-20T19:14:24.240" v="1648" actId="20577"/>
          <ac:spMkLst>
            <pc:docMk/>
            <pc:sldMk cId="163630268" sldId="262"/>
            <ac:spMk id="78" creationId="{2F04F589-8C1F-4FB5-8D21-E99F7D197D31}"/>
          </ac:spMkLst>
        </pc:spChg>
        <pc:spChg chg="mod">
          <ac:chgData name="ANDREA ROSANA" userId="d099c6d2-b08a-468f-a82e-69412d3cb63d" providerId="ADAL" clId="{2EE04034-BEDE-45F3-8DAF-AB320BDA70CF}" dt="2026-08-19T22:50:09.962" v="623" actId="404"/>
          <ac:spMkLst>
            <pc:docMk/>
            <pc:sldMk cId="163630268" sldId="262"/>
            <ac:spMk id="82" creationId="{F16822DC-C396-4023-A04C-D8CA64C6F134}"/>
          </ac:spMkLst>
        </pc:spChg>
        <pc:spChg chg="mod">
          <ac:chgData name="ANDREA ROSANA" userId="d099c6d2-b08a-468f-a82e-69412d3cb63d" providerId="ADAL" clId="{2EE04034-BEDE-45F3-8DAF-AB320BDA70CF}" dt="2026-08-20T15:08:00.187" v="651" actId="14100"/>
          <ac:spMkLst>
            <pc:docMk/>
            <pc:sldMk cId="163630268" sldId="262"/>
            <ac:spMk id="128" creationId="{C1BC9FD4-ACAA-4F0B-158C-3A946B6C31F6}"/>
          </ac:spMkLst>
        </pc:spChg>
        <pc:spChg chg="mod">
          <ac:chgData name="ANDREA ROSANA" userId="d099c6d2-b08a-468f-a82e-69412d3cb63d" providerId="ADAL" clId="{2EE04034-BEDE-45F3-8DAF-AB320BDA70CF}" dt="2026-08-19T22:16:03.330" v="198" actId="14100"/>
          <ac:spMkLst>
            <pc:docMk/>
            <pc:sldMk cId="163630268" sldId="262"/>
            <ac:spMk id="129" creationId="{CBA2843C-3E38-3CDE-3E5A-1A0C0AC5C572}"/>
          </ac:spMkLst>
        </pc:spChg>
        <pc:spChg chg="del mod">
          <ac:chgData name="ANDREA ROSANA" userId="d099c6d2-b08a-468f-a82e-69412d3cb63d" providerId="ADAL" clId="{2EE04034-BEDE-45F3-8DAF-AB320BDA70CF}" dt="2026-08-19T22:14:13.474" v="150" actId="478"/>
          <ac:spMkLst>
            <pc:docMk/>
            <pc:sldMk cId="163630268" sldId="262"/>
            <ac:spMk id="130" creationId="{AA758862-A45D-AD68-01D7-9D9CB5FD3A6E}"/>
          </ac:spMkLst>
        </pc:spChg>
        <pc:spChg chg="mod">
          <ac:chgData name="ANDREA ROSANA" userId="d099c6d2-b08a-468f-a82e-69412d3cb63d" providerId="ADAL" clId="{2EE04034-BEDE-45F3-8DAF-AB320BDA70CF}" dt="2026-08-20T15:12:52.471" v="754" actId="14100"/>
          <ac:spMkLst>
            <pc:docMk/>
            <pc:sldMk cId="163630268" sldId="262"/>
            <ac:spMk id="132" creationId="{BF064031-4934-AE42-CBC9-8658993B64AE}"/>
          </ac:spMkLst>
        </pc:spChg>
        <pc:spChg chg="mod">
          <ac:chgData name="ANDREA ROSANA" userId="d099c6d2-b08a-468f-a82e-69412d3cb63d" providerId="ADAL" clId="{2EE04034-BEDE-45F3-8DAF-AB320BDA70CF}" dt="2026-08-20T15:52:37.726" v="778" actId="14100"/>
          <ac:spMkLst>
            <pc:docMk/>
            <pc:sldMk cId="163630268" sldId="262"/>
            <ac:spMk id="134" creationId="{15E4BE57-30EF-B7B5-64F4-294628C54156}"/>
          </ac:spMkLst>
        </pc:spChg>
        <pc:spChg chg="mod">
          <ac:chgData name="ANDREA ROSANA" userId="d099c6d2-b08a-468f-a82e-69412d3cb63d" providerId="ADAL" clId="{2EE04034-BEDE-45F3-8DAF-AB320BDA70CF}" dt="2026-08-20T16:33:33.463" v="1460" actId="1076"/>
          <ac:spMkLst>
            <pc:docMk/>
            <pc:sldMk cId="163630268" sldId="262"/>
            <ac:spMk id="135" creationId="{4BB97D15-1CA2-E4C0-13DA-119955ECF175}"/>
          </ac:spMkLst>
        </pc:spChg>
        <pc:spChg chg="mod">
          <ac:chgData name="ANDREA ROSANA" userId="d099c6d2-b08a-468f-a82e-69412d3cb63d" providerId="ADAL" clId="{2EE04034-BEDE-45F3-8DAF-AB320BDA70CF}" dt="2026-08-20T16:31:32.962" v="1396" actId="14100"/>
          <ac:spMkLst>
            <pc:docMk/>
            <pc:sldMk cId="163630268" sldId="262"/>
            <ac:spMk id="136" creationId="{96D03ED6-5F92-26DA-614E-7532D3600A41}"/>
          </ac:spMkLst>
        </pc:spChg>
        <pc:grpChg chg="mod">
          <ac:chgData name="ANDREA ROSANA" userId="d099c6d2-b08a-468f-a82e-69412d3cb63d" providerId="ADAL" clId="{2EE04034-BEDE-45F3-8DAF-AB320BDA70CF}" dt="2026-08-19T22:14:45.816" v="155" actId="1076"/>
          <ac:grpSpMkLst>
            <pc:docMk/>
            <pc:sldMk cId="163630268" sldId="262"/>
            <ac:grpSpMk id="80" creationId="{74D46335-734D-4935-9D30-3B6DEC6CEE53}"/>
          </ac:grpSpMkLst>
        </pc:grpChg>
        <pc:grpChg chg="mod">
          <ac:chgData name="ANDREA ROSANA" userId="d099c6d2-b08a-468f-a82e-69412d3cb63d" providerId="ADAL" clId="{2EE04034-BEDE-45F3-8DAF-AB320BDA70CF}" dt="2026-08-19T22:12:18.961" v="131" actId="1076"/>
          <ac:grpSpMkLst>
            <pc:docMk/>
            <pc:sldMk cId="163630268" sldId="262"/>
            <ac:grpSpMk id="140" creationId="{E6AFECE2-ECEC-2C0B-9AFD-E39D098E2B79}"/>
          </ac:grpSpMkLst>
        </pc:grpChg>
        <pc:graphicFrameChg chg="add mod">
          <ac:chgData name="ANDREA ROSANA" userId="d099c6d2-b08a-468f-a82e-69412d3cb63d" providerId="ADAL" clId="{2EE04034-BEDE-45F3-8DAF-AB320BDA70CF}" dt="2026-08-20T15:06:20.190" v="650" actId="404"/>
          <ac:graphicFrameMkLst>
            <pc:docMk/>
            <pc:sldMk cId="163630268" sldId="262"/>
            <ac:graphicFrameMk id="62" creationId="{B16C7D22-711B-440F-B005-D3EFCA5F9269}"/>
          </ac:graphicFrameMkLst>
        </pc:graphicFrameChg>
        <pc:picChg chg="add mod">
          <ac:chgData name="ANDREA ROSANA" userId="d099c6d2-b08a-468f-a82e-69412d3cb63d" providerId="ADAL" clId="{2EE04034-BEDE-45F3-8DAF-AB320BDA70CF}" dt="2026-08-19T22:14:49.372" v="156" actId="1076"/>
          <ac:picMkLst>
            <pc:docMk/>
            <pc:sldMk cId="163630268" sldId="262"/>
            <ac:picMk id="3" creationId="{ED28B65F-5EE8-4C80-9A7E-A910BFCDC06A}"/>
          </ac:picMkLst>
        </pc:picChg>
        <pc:picChg chg="add del mod">
          <ac:chgData name="ANDREA ROSANA" userId="d099c6d2-b08a-468f-a82e-69412d3cb63d" providerId="ADAL" clId="{2EE04034-BEDE-45F3-8DAF-AB320BDA70CF}" dt="2026-08-19T22:13:35.666" v="144" actId="478"/>
          <ac:picMkLst>
            <pc:docMk/>
            <pc:sldMk cId="163630268" sldId="262"/>
            <ac:picMk id="7" creationId="{D5AFA014-302E-4B8C-9211-D08EFFB2F11A}"/>
          </ac:picMkLst>
        </pc:picChg>
        <pc:picChg chg="add mod">
          <ac:chgData name="ANDREA ROSANA" userId="d099c6d2-b08a-468f-a82e-69412d3cb63d" providerId="ADAL" clId="{2EE04034-BEDE-45F3-8DAF-AB320BDA70CF}" dt="2026-08-19T22:46:23.786" v="591" actId="1076"/>
          <ac:picMkLst>
            <pc:docMk/>
            <pc:sldMk cId="163630268" sldId="262"/>
            <ac:picMk id="16" creationId="{B8423686-9285-415C-9050-249BDAF63877}"/>
          </ac:picMkLst>
        </pc:picChg>
        <pc:picChg chg="add del mod">
          <ac:chgData name="ANDREA ROSANA" userId="d099c6d2-b08a-468f-a82e-69412d3cb63d" providerId="ADAL" clId="{2EE04034-BEDE-45F3-8DAF-AB320BDA70CF}" dt="2026-08-20T15:43:56.072" v="760" actId="478"/>
          <ac:picMkLst>
            <pc:docMk/>
            <pc:sldMk cId="163630268" sldId="262"/>
            <ac:picMk id="21" creationId="{F29C7B9E-9A4E-4522-927D-55113B1B602E}"/>
          </ac:picMkLst>
        </pc:picChg>
        <pc:picChg chg="add del mod">
          <ac:chgData name="ANDREA ROSANA" userId="d099c6d2-b08a-468f-a82e-69412d3cb63d" providerId="ADAL" clId="{2EE04034-BEDE-45F3-8DAF-AB320BDA70CF}" dt="2026-08-20T15:53:03.650" v="782" actId="478"/>
          <ac:picMkLst>
            <pc:docMk/>
            <pc:sldMk cId="163630268" sldId="262"/>
            <ac:picMk id="23" creationId="{25441743-301F-4C1F-B7EB-C60F619099C8}"/>
          </ac:picMkLst>
        </pc:picChg>
        <pc:picChg chg="add mod modCrop">
          <ac:chgData name="ANDREA ROSANA" userId="d099c6d2-b08a-468f-a82e-69412d3cb63d" providerId="ADAL" clId="{2EE04034-BEDE-45F3-8DAF-AB320BDA70CF}" dt="2026-08-20T16:20:41.966" v="804" actId="1037"/>
          <ac:picMkLst>
            <pc:docMk/>
            <pc:sldMk cId="163630268" sldId="262"/>
            <ac:picMk id="28" creationId="{30891C30-6BD6-4799-BAE1-0973226A5AB9}"/>
          </ac:picMkLst>
        </pc:picChg>
        <pc:picChg chg="mod">
          <ac:chgData name="ANDREA ROSANA" userId="d099c6d2-b08a-468f-a82e-69412d3cb63d" providerId="ADAL" clId="{2EE04034-BEDE-45F3-8DAF-AB320BDA70CF}" dt="2026-08-19T22:10:00.358" v="128" actId="1076"/>
          <ac:picMkLst>
            <pc:docMk/>
            <pc:sldMk cId="163630268" sldId="262"/>
            <ac:picMk id="30" creationId="{714CE8E4-F552-4589-AD72-7B265526072D}"/>
          </ac:picMkLst>
        </pc:picChg>
        <pc:picChg chg="add mod">
          <ac:chgData name="ANDREA ROSANA" userId="d099c6d2-b08a-468f-a82e-69412d3cb63d" providerId="ADAL" clId="{2EE04034-BEDE-45F3-8DAF-AB320BDA70CF}" dt="2026-08-20T16:20:43.996" v="807" actId="1038"/>
          <ac:picMkLst>
            <pc:docMk/>
            <pc:sldMk cId="163630268" sldId="262"/>
            <ac:picMk id="33" creationId="{68A88138-36BE-4681-A695-A6604C0B2CE7}"/>
          </ac:picMkLst>
        </pc:picChg>
        <pc:picChg chg="add mod">
          <ac:chgData name="ANDREA ROSANA" userId="d099c6d2-b08a-468f-a82e-69412d3cb63d" providerId="ADAL" clId="{2EE04034-BEDE-45F3-8DAF-AB320BDA70CF}" dt="2026-08-20T19:06:14.426" v="1639" actId="1036"/>
          <ac:picMkLst>
            <pc:docMk/>
            <pc:sldMk cId="163630268" sldId="262"/>
            <ac:picMk id="35" creationId="{73156703-AEAF-453A-91A6-FB2223C18934}"/>
          </ac:picMkLst>
        </pc:picChg>
        <pc:picChg chg="mod">
          <ac:chgData name="ANDREA ROSANA" userId="d099c6d2-b08a-468f-a82e-69412d3cb63d" providerId="ADAL" clId="{2EE04034-BEDE-45F3-8DAF-AB320BDA70CF}" dt="2026-08-19T22:10:04.117" v="129" actId="1076"/>
          <ac:picMkLst>
            <pc:docMk/>
            <pc:sldMk cId="163630268" sldId="262"/>
            <ac:picMk id="41" creationId="{7ACBEB63-454C-446C-945E-ABDFFDA8B8BE}"/>
          </ac:picMkLst>
        </pc:picChg>
        <pc:picChg chg="mod">
          <ac:chgData name="ANDREA ROSANA" userId="d099c6d2-b08a-468f-a82e-69412d3cb63d" providerId="ADAL" clId="{2EE04034-BEDE-45F3-8DAF-AB320BDA70CF}" dt="2026-08-19T22:10:06.083" v="130" actId="1076"/>
          <ac:picMkLst>
            <pc:docMk/>
            <pc:sldMk cId="163630268" sldId="262"/>
            <ac:picMk id="44" creationId="{059EB8EE-AAB9-4928-8784-4C9C2F9D178C}"/>
          </ac:picMkLst>
        </pc:picChg>
        <pc:picChg chg="mod">
          <ac:chgData name="ANDREA ROSANA" userId="d099c6d2-b08a-468f-a82e-69412d3cb63d" providerId="ADAL" clId="{2EE04034-BEDE-45F3-8DAF-AB320BDA70CF}" dt="2026-08-19T22:15:39.090" v="197" actId="1076"/>
          <ac:picMkLst>
            <pc:docMk/>
            <pc:sldMk cId="163630268" sldId="262"/>
            <ac:picMk id="49" creationId="{41EB68A4-B1F4-44E0-8189-ECDFC2D80F3A}"/>
          </ac:picMkLst>
        </pc:picChg>
        <pc:picChg chg="mod">
          <ac:chgData name="ANDREA ROSANA" userId="d099c6d2-b08a-468f-a82e-69412d3cb63d" providerId="ADAL" clId="{2EE04034-BEDE-45F3-8DAF-AB320BDA70CF}" dt="2026-08-19T22:14:32.634" v="153" actId="1076"/>
          <ac:picMkLst>
            <pc:docMk/>
            <pc:sldMk cId="163630268" sldId="262"/>
            <ac:picMk id="51" creationId="{9D355326-B558-4822-A1BF-64B47C2F1BB2}"/>
          </ac:picMkLst>
        </pc:picChg>
        <pc:picChg chg="mod">
          <ac:chgData name="ANDREA ROSANA" userId="d099c6d2-b08a-468f-a82e-69412d3cb63d" providerId="ADAL" clId="{2EE04034-BEDE-45F3-8DAF-AB320BDA70CF}" dt="2026-08-19T22:14:49.372" v="156" actId="1076"/>
          <ac:picMkLst>
            <pc:docMk/>
            <pc:sldMk cId="163630268" sldId="262"/>
            <ac:picMk id="54" creationId="{8C5D70B1-FF10-4005-BB64-D0860887B0C2}"/>
          </ac:picMkLst>
        </pc:picChg>
        <pc:picChg chg="mod">
          <ac:chgData name="ANDREA ROSANA" userId="d099c6d2-b08a-468f-a82e-69412d3cb63d" providerId="ADAL" clId="{2EE04034-BEDE-45F3-8DAF-AB320BDA70CF}" dt="2026-08-19T22:16:26.202" v="203" actId="1037"/>
          <ac:picMkLst>
            <pc:docMk/>
            <pc:sldMk cId="163630268" sldId="262"/>
            <ac:picMk id="59" creationId="{29F6CAEB-17A1-4A51-B311-09FE3AA816DB}"/>
          </ac:picMkLst>
        </pc:picChg>
        <pc:picChg chg="mod modCrop">
          <ac:chgData name="ANDREA ROSANA" userId="d099c6d2-b08a-468f-a82e-69412d3cb63d" providerId="ADAL" clId="{2EE04034-BEDE-45F3-8DAF-AB320BDA70CF}" dt="2026-08-19T22:14:45.816" v="155" actId="1076"/>
          <ac:picMkLst>
            <pc:docMk/>
            <pc:sldMk cId="163630268" sldId="262"/>
            <ac:picMk id="61" creationId="{8F0093FC-53F4-4F26-988F-8A6B9DD0AF0B}"/>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gobantioquia-my.sharepoint.com/personal/vigilanciaits_sssa_antioquia_gov_co/Documents/A&#241;o%202025/Depuracion%20de%20BD/BD%20depuradas/2026/Comportamiento%202026/VIH%20950%20ComportInusuales_v4_4%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gobantioquia-my.sharepoint.com/personal/vigilanciaits_sssa_antioquia_gov_co/Documents/A&#241;o%202025/Unidades%20de%20an&#225;lisis/Unidad%20de%20analisis%20TMI%20VIH/Tableros%20de%20problemas%20-1908202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500520151215395E-2"/>
          <c:y val="9.7330768168824633E-2"/>
          <c:w val="0.91204498379171661"/>
          <c:h val="0.8318805703986939"/>
        </c:manualLayout>
      </c:layout>
      <c:scatterChart>
        <c:scatterStyle val="lineMarker"/>
        <c:varyColors val="0"/>
        <c:ser>
          <c:idx val="4"/>
          <c:order val="4"/>
          <c:tx>
            <c:v>MM Actual</c:v>
          </c:tx>
          <c:spPr>
            <a:ln w="25400">
              <a:noFill/>
            </a:ln>
          </c:spPr>
          <c:marker>
            <c:symbol val="circle"/>
            <c:size val="4"/>
            <c:spPr>
              <a:solidFill>
                <a:schemeClr val="tx1"/>
              </a:solidFill>
            </c:spPr>
          </c:marker>
          <c:xVal>
            <c:numRef>
              <c:f>'📡 CANAL MMWR'!$A$4:$A$55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 CANAL MMWR'!$N$4:$N$55</c:f>
              <c:numCache>
                <c:formatCode>0.0</c:formatCode>
                <c:ptCount val="52"/>
                <c:pt idx="0">
                  <c:v>36.666666666666664</c:v>
                </c:pt>
                <c:pt idx="1">
                  <c:v>41.666666666666664</c:v>
                </c:pt>
                <c:pt idx="2">
                  <c:v>51.333333333333336</c:v>
                </c:pt>
                <c:pt idx="3">
                  <c:v>58.666666666666664</c:v>
                </c:pt>
                <c:pt idx="4">
                  <c:v>56</c:v>
                </c:pt>
                <c:pt idx="5">
                  <c:v>50.666666666666664</c:v>
                </c:pt>
                <c:pt idx="6">
                  <c:v>47.333333333333336</c:v>
                </c:pt>
                <c:pt idx="7">
                  <c:v>44.333333333333336</c:v>
                </c:pt>
                <c:pt idx="8">
                  <c:v>42</c:v>
                </c:pt>
                <c:pt idx="9">
                  <c:v>50.333333333333336</c:v>
                </c:pt>
                <c:pt idx="10">
                  <c:v>53</c:v>
                </c:pt>
                <c:pt idx="11">
                  <c:v>45.666666666666664</c:v>
                </c:pt>
                <c:pt idx="12">
                  <c:v>38.333333333333336</c:v>
                </c:pt>
                <c:pt idx="13">
                  <c:v>43</c:v>
                </c:pt>
                <c:pt idx="14">
                  <c:v>49.333333333333336</c:v>
                </c:pt>
                <c:pt idx="15">
                  <c:v>44.666666666666664</c:v>
                </c:pt>
                <c:pt idx="16">
                  <c:v>44</c:v>
                </c:pt>
                <c:pt idx="17">
                  <c:v>48.666666666666664</c:v>
                </c:pt>
                <c:pt idx="18">
                  <c:v>56</c:v>
                </c:pt>
                <c:pt idx="19">
                  <c:v>58</c:v>
                </c:pt>
                <c:pt idx="20">
                  <c:v>53.333333333333336</c:v>
                </c:pt>
                <c:pt idx="21">
                  <c:v>53</c:v>
                </c:pt>
                <c:pt idx="22">
                  <c:v>51.666666666666664</c:v>
                </c:pt>
                <c:pt idx="23">
                  <c:v>50.666666666666664</c:v>
                </c:pt>
                <c:pt idx="24">
                  <c:v>49.333333333333336</c:v>
                </c:pt>
                <c:pt idx="25">
                  <c:v>41.666666666666664</c:v>
                </c:pt>
                <c:pt idx="26">
                  <c:v>43</c:v>
                </c:pt>
                <c:pt idx="27">
                  <c:v>47.333333333333336</c:v>
                </c:pt>
                <c:pt idx="28">
                  <c:v>56.333333333333336</c:v>
                </c:pt>
                <c:pt idx="29">
                  <c:v>63.333333333333336</c:v>
                </c:pt>
                <c:pt idx="30">
                  <c:v>62</c:v>
                </c:pt>
                <c:pt idx="31">
                  <c:v>40</c:v>
                </c:pt>
                <c:pt idx="32">
                  <c:v>17.666666666666668</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yVal>
          <c:smooth val="0"/>
          <c:extLst>
            <c:ext xmlns:c16="http://schemas.microsoft.com/office/drawing/2014/chart" uri="{C3380CC4-5D6E-409C-BE32-E72D297353CC}">
              <c16:uniqueId val="{00000000-5875-4269-B2C3-26A4DF9A6C72}"/>
            </c:ext>
          </c:extLst>
        </c:ser>
        <c:dLbls>
          <c:showLegendKey val="0"/>
          <c:showVal val="0"/>
          <c:showCatName val="0"/>
          <c:showSerName val="0"/>
          <c:showPercent val="0"/>
          <c:showBubbleSize val="0"/>
        </c:dLbls>
        <c:axId val="16685353"/>
        <c:axId val="97220744"/>
      </c:scatterChart>
      <c:scatterChart>
        <c:scatterStyle val="smoothMarker"/>
        <c:varyColors val="0"/>
        <c:ser>
          <c:idx val="0"/>
          <c:order val="0"/>
          <c:tx>
            <c:v>Q90 LS</c:v>
          </c:tx>
          <c:spPr>
            <a:ln w="15120">
              <a:solidFill>
                <a:srgbClr val="CC0000"/>
              </a:solidFill>
              <a:round/>
            </a:ln>
          </c:spPr>
          <c:marker>
            <c:symbol val="none"/>
          </c:marker>
          <c:xVal>
            <c:numRef>
              <c:f>'📡 CANAL MMWR'!$A$4:$A$55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 CANAL MMWR'!$L$4:$L$55</c:f>
              <c:numCache>
                <c:formatCode>0.0</c:formatCode>
                <c:ptCount val="52"/>
                <c:pt idx="0">
                  <c:v>46.9</c:v>
                </c:pt>
                <c:pt idx="1">
                  <c:v>54.133333333333333</c:v>
                </c:pt>
                <c:pt idx="2">
                  <c:v>60.9</c:v>
                </c:pt>
                <c:pt idx="3">
                  <c:v>64.3</c:v>
                </c:pt>
                <c:pt idx="4">
                  <c:v>66.433333333333337</c:v>
                </c:pt>
                <c:pt idx="5">
                  <c:v>68.333333333333329</c:v>
                </c:pt>
                <c:pt idx="6">
                  <c:v>72.366666666666674</c:v>
                </c:pt>
                <c:pt idx="7">
                  <c:v>69.766666666666666</c:v>
                </c:pt>
                <c:pt idx="8">
                  <c:v>66.333333333333329</c:v>
                </c:pt>
                <c:pt idx="9">
                  <c:v>62.466666666666661</c:v>
                </c:pt>
                <c:pt idx="10">
                  <c:v>62.733333333333334</c:v>
                </c:pt>
                <c:pt idx="11">
                  <c:v>59.699999999999996</c:v>
                </c:pt>
                <c:pt idx="12">
                  <c:v>58.266666666666666</c:v>
                </c:pt>
                <c:pt idx="13">
                  <c:v>57.93333333333333</c:v>
                </c:pt>
                <c:pt idx="14">
                  <c:v>62.3</c:v>
                </c:pt>
                <c:pt idx="15">
                  <c:v>68.766666666666666</c:v>
                </c:pt>
                <c:pt idx="16">
                  <c:v>62.666666666666664</c:v>
                </c:pt>
                <c:pt idx="17">
                  <c:v>63.466666666666661</c:v>
                </c:pt>
                <c:pt idx="18">
                  <c:v>62.433333333333337</c:v>
                </c:pt>
                <c:pt idx="19">
                  <c:v>65.533333333333331</c:v>
                </c:pt>
                <c:pt idx="20">
                  <c:v>64.166666666666657</c:v>
                </c:pt>
                <c:pt idx="21">
                  <c:v>66.73333333333332</c:v>
                </c:pt>
                <c:pt idx="22">
                  <c:v>66.86666666666666</c:v>
                </c:pt>
                <c:pt idx="23">
                  <c:v>64</c:v>
                </c:pt>
                <c:pt idx="24">
                  <c:v>61</c:v>
                </c:pt>
                <c:pt idx="25">
                  <c:v>55.833333333333336</c:v>
                </c:pt>
                <c:pt idx="26">
                  <c:v>58.86666666666666</c:v>
                </c:pt>
                <c:pt idx="27">
                  <c:v>59.366666666666667</c:v>
                </c:pt>
                <c:pt idx="28">
                  <c:v>67.099999999999994</c:v>
                </c:pt>
                <c:pt idx="29">
                  <c:v>67.666666666666671</c:v>
                </c:pt>
                <c:pt idx="30">
                  <c:v>63.1</c:v>
                </c:pt>
                <c:pt idx="31">
                  <c:v>64.099999999999994</c:v>
                </c:pt>
                <c:pt idx="32">
                  <c:v>64.533333333333331</c:v>
                </c:pt>
                <c:pt idx="33">
                  <c:v>64.666666666666671</c:v>
                </c:pt>
                <c:pt idx="34">
                  <c:v>70.7</c:v>
                </c:pt>
                <c:pt idx="35">
                  <c:v>69</c:v>
                </c:pt>
                <c:pt idx="36">
                  <c:v>64.733333333333334</c:v>
                </c:pt>
                <c:pt idx="37">
                  <c:v>66.533333333333331</c:v>
                </c:pt>
                <c:pt idx="38">
                  <c:v>70.166666666666671</c:v>
                </c:pt>
                <c:pt idx="39">
                  <c:v>68.166666666666671</c:v>
                </c:pt>
                <c:pt idx="40">
                  <c:v>68.8</c:v>
                </c:pt>
                <c:pt idx="41">
                  <c:v>64.933333333333337</c:v>
                </c:pt>
                <c:pt idx="42">
                  <c:v>64.566666666666663</c:v>
                </c:pt>
                <c:pt idx="43">
                  <c:v>66.633333333333326</c:v>
                </c:pt>
                <c:pt idx="44">
                  <c:v>58.266666666666666</c:v>
                </c:pt>
                <c:pt idx="45">
                  <c:v>59.766666666666666</c:v>
                </c:pt>
                <c:pt idx="46">
                  <c:v>65.666666666666671</c:v>
                </c:pt>
                <c:pt idx="47">
                  <c:v>65.5</c:v>
                </c:pt>
                <c:pt idx="48">
                  <c:v>66.933333333333323</c:v>
                </c:pt>
                <c:pt idx="49">
                  <c:v>59.866666666666667</c:v>
                </c:pt>
                <c:pt idx="50">
                  <c:v>59.433333333333337</c:v>
                </c:pt>
                <c:pt idx="51">
                  <c:v>61.366666666666667</c:v>
                </c:pt>
              </c:numCache>
            </c:numRef>
          </c:yVal>
          <c:smooth val="1"/>
          <c:extLst>
            <c:ext xmlns:c16="http://schemas.microsoft.com/office/drawing/2014/chart" uri="{C3380CC4-5D6E-409C-BE32-E72D297353CC}">
              <c16:uniqueId val="{00000001-5875-4269-B2C3-26A4DF9A6C72}"/>
            </c:ext>
          </c:extLst>
        </c:ser>
        <c:ser>
          <c:idx val="1"/>
          <c:order val="1"/>
          <c:tx>
            <c:v>Q50 Base</c:v>
          </c:tx>
          <c:spPr>
            <a:ln w="20160">
              <a:solidFill>
                <a:schemeClr val="bg1">
                  <a:lumMod val="75000"/>
                </a:schemeClr>
              </a:solidFill>
              <a:prstDash val="sysDot"/>
              <a:round/>
            </a:ln>
          </c:spPr>
          <c:marker>
            <c:symbol val="none"/>
          </c:marker>
          <c:xVal>
            <c:numRef>
              <c:f>'📡 CANAL MMWR'!$A$4:$A$55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 CANAL MMWR'!$K$4:$K$55</c:f>
              <c:numCache>
                <c:formatCode>0.0</c:formatCode>
                <c:ptCount val="52"/>
                <c:pt idx="0">
                  <c:v>39.666666666666664</c:v>
                </c:pt>
                <c:pt idx="1">
                  <c:v>45.833333333333336</c:v>
                </c:pt>
                <c:pt idx="2">
                  <c:v>54.333333333333329</c:v>
                </c:pt>
                <c:pt idx="3">
                  <c:v>59.333333333333329</c:v>
                </c:pt>
                <c:pt idx="4">
                  <c:v>62.333333333333329</c:v>
                </c:pt>
                <c:pt idx="5">
                  <c:v>64.166666666666657</c:v>
                </c:pt>
                <c:pt idx="6">
                  <c:v>64.333333333333329</c:v>
                </c:pt>
                <c:pt idx="7">
                  <c:v>60.666666666666671</c:v>
                </c:pt>
                <c:pt idx="8">
                  <c:v>61.333333333333336</c:v>
                </c:pt>
                <c:pt idx="9">
                  <c:v>57.666666666666671</c:v>
                </c:pt>
                <c:pt idx="10">
                  <c:v>59.333333333333329</c:v>
                </c:pt>
                <c:pt idx="11">
                  <c:v>51</c:v>
                </c:pt>
                <c:pt idx="12">
                  <c:v>47.333333333333329</c:v>
                </c:pt>
                <c:pt idx="13">
                  <c:v>50.166666666666671</c:v>
                </c:pt>
                <c:pt idx="14">
                  <c:v>53.666666666666671</c:v>
                </c:pt>
                <c:pt idx="15">
                  <c:v>54.666666666666671</c:v>
                </c:pt>
                <c:pt idx="16">
                  <c:v>54</c:v>
                </c:pt>
                <c:pt idx="17">
                  <c:v>55.5</c:v>
                </c:pt>
                <c:pt idx="18">
                  <c:v>53.333333333333329</c:v>
                </c:pt>
                <c:pt idx="19">
                  <c:v>57.833333333333329</c:v>
                </c:pt>
                <c:pt idx="20">
                  <c:v>56.666666666666671</c:v>
                </c:pt>
                <c:pt idx="21">
                  <c:v>59.666666666666664</c:v>
                </c:pt>
                <c:pt idx="22">
                  <c:v>58.5</c:v>
                </c:pt>
                <c:pt idx="23">
                  <c:v>55.333333333333329</c:v>
                </c:pt>
                <c:pt idx="24">
                  <c:v>52.5</c:v>
                </c:pt>
                <c:pt idx="25">
                  <c:v>52.666666666666671</c:v>
                </c:pt>
                <c:pt idx="26">
                  <c:v>52</c:v>
                </c:pt>
                <c:pt idx="27">
                  <c:v>55.333333333333329</c:v>
                </c:pt>
                <c:pt idx="28">
                  <c:v>60.5</c:v>
                </c:pt>
                <c:pt idx="29">
                  <c:v>56.833333333333329</c:v>
                </c:pt>
                <c:pt idx="30">
                  <c:v>57.666666666666671</c:v>
                </c:pt>
                <c:pt idx="31">
                  <c:v>54</c:v>
                </c:pt>
                <c:pt idx="32">
                  <c:v>56.833333333333329</c:v>
                </c:pt>
                <c:pt idx="33">
                  <c:v>61.166666666666664</c:v>
                </c:pt>
                <c:pt idx="34">
                  <c:v>61.833333333333329</c:v>
                </c:pt>
                <c:pt idx="35">
                  <c:v>62.166666666666671</c:v>
                </c:pt>
                <c:pt idx="36">
                  <c:v>61.333333333333329</c:v>
                </c:pt>
                <c:pt idx="37">
                  <c:v>60.666666666666671</c:v>
                </c:pt>
                <c:pt idx="38">
                  <c:v>61.5</c:v>
                </c:pt>
                <c:pt idx="39">
                  <c:v>62.333333333333329</c:v>
                </c:pt>
                <c:pt idx="40">
                  <c:v>58.666666666666671</c:v>
                </c:pt>
                <c:pt idx="41">
                  <c:v>57.5</c:v>
                </c:pt>
                <c:pt idx="42">
                  <c:v>59.166666666666664</c:v>
                </c:pt>
                <c:pt idx="43">
                  <c:v>55</c:v>
                </c:pt>
                <c:pt idx="44">
                  <c:v>52.833333333333329</c:v>
                </c:pt>
                <c:pt idx="45">
                  <c:v>52.666666666666664</c:v>
                </c:pt>
                <c:pt idx="46">
                  <c:v>54</c:v>
                </c:pt>
                <c:pt idx="47">
                  <c:v>58</c:v>
                </c:pt>
                <c:pt idx="48">
                  <c:v>58.5</c:v>
                </c:pt>
                <c:pt idx="49">
                  <c:v>57.333333333333336</c:v>
                </c:pt>
                <c:pt idx="50">
                  <c:v>54.333333333333329</c:v>
                </c:pt>
                <c:pt idx="51">
                  <c:v>45.666666666666671</c:v>
                </c:pt>
              </c:numCache>
            </c:numRef>
          </c:yVal>
          <c:smooth val="1"/>
          <c:extLst>
            <c:ext xmlns:c16="http://schemas.microsoft.com/office/drawing/2014/chart" uri="{C3380CC4-5D6E-409C-BE32-E72D297353CC}">
              <c16:uniqueId val="{00000002-5875-4269-B2C3-26A4DF9A6C72}"/>
            </c:ext>
          </c:extLst>
        </c:ser>
        <c:ser>
          <c:idx val="2"/>
          <c:order val="2"/>
          <c:tx>
            <c:v>Q10 LI</c:v>
          </c:tx>
          <c:spPr>
            <a:ln w="15120">
              <a:solidFill>
                <a:srgbClr val="2E8B57"/>
              </a:solidFill>
              <a:round/>
            </a:ln>
          </c:spPr>
          <c:marker>
            <c:symbol val="none"/>
          </c:marker>
          <c:xVal>
            <c:numRef>
              <c:f>'📡 CANAL MMWR'!$A$4:$A$55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 CANAL MMWR'!$J$4:$J$55</c:f>
              <c:numCache>
                <c:formatCode>0.0</c:formatCode>
                <c:ptCount val="52"/>
                <c:pt idx="0">
                  <c:v>32.933333333333337</c:v>
                </c:pt>
                <c:pt idx="1">
                  <c:v>38.6</c:v>
                </c:pt>
                <c:pt idx="2">
                  <c:v>46.733333333333334</c:v>
                </c:pt>
                <c:pt idx="3">
                  <c:v>47.433333333333337</c:v>
                </c:pt>
                <c:pt idx="4">
                  <c:v>52.766666666666666</c:v>
                </c:pt>
                <c:pt idx="5">
                  <c:v>55.666666666666664</c:v>
                </c:pt>
                <c:pt idx="6">
                  <c:v>60.666666666666664</c:v>
                </c:pt>
                <c:pt idx="7">
                  <c:v>56.133333333333333</c:v>
                </c:pt>
                <c:pt idx="8">
                  <c:v>54.433333333333337</c:v>
                </c:pt>
                <c:pt idx="9">
                  <c:v>54.6</c:v>
                </c:pt>
                <c:pt idx="10">
                  <c:v>51.233333333333334</c:v>
                </c:pt>
                <c:pt idx="11">
                  <c:v>43.033333333333339</c:v>
                </c:pt>
                <c:pt idx="12">
                  <c:v>41.366666666666667</c:v>
                </c:pt>
                <c:pt idx="13">
                  <c:v>39.366666666666667</c:v>
                </c:pt>
                <c:pt idx="14">
                  <c:v>41.7</c:v>
                </c:pt>
                <c:pt idx="15">
                  <c:v>45.466666666666669</c:v>
                </c:pt>
                <c:pt idx="16">
                  <c:v>44.2</c:v>
                </c:pt>
                <c:pt idx="17">
                  <c:v>41.466666666666669</c:v>
                </c:pt>
                <c:pt idx="18">
                  <c:v>42.266666666666666</c:v>
                </c:pt>
                <c:pt idx="19">
                  <c:v>44.966666666666669</c:v>
                </c:pt>
                <c:pt idx="20">
                  <c:v>46.833333333333343</c:v>
                </c:pt>
                <c:pt idx="21">
                  <c:v>48.466666666666669</c:v>
                </c:pt>
                <c:pt idx="22">
                  <c:v>44.9</c:v>
                </c:pt>
                <c:pt idx="23">
                  <c:v>46.566666666666663</c:v>
                </c:pt>
                <c:pt idx="24">
                  <c:v>41.800000000000004</c:v>
                </c:pt>
                <c:pt idx="25">
                  <c:v>40.533333333333331</c:v>
                </c:pt>
                <c:pt idx="26">
                  <c:v>44.366666666666667</c:v>
                </c:pt>
                <c:pt idx="27">
                  <c:v>42.166666666666664</c:v>
                </c:pt>
                <c:pt idx="28">
                  <c:v>46.466666666666669</c:v>
                </c:pt>
                <c:pt idx="29">
                  <c:v>45.5</c:v>
                </c:pt>
                <c:pt idx="30">
                  <c:v>46.5</c:v>
                </c:pt>
                <c:pt idx="31">
                  <c:v>46.033333333333339</c:v>
                </c:pt>
                <c:pt idx="32">
                  <c:v>50.066666666666663</c:v>
                </c:pt>
                <c:pt idx="33">
                  <c:v>55.06666666666667</c:v>
                </c:pt>
                <c:pt idx="34">
                  <c:v>57.633333333333333</c:v>
                </c:pt>
                <c:pt idx="35">
                  <c:v>57.166666666666664</c:v>
                </c:pt>
                <c:pt idx="36">
                  <c:v>55.1</c:v>
                </c:pt>
                <c:pt idx="37">
                  <c:v>54.7</c:v>
                </c:pt>
                <c:pt idx="38">
                  <c:v>55.566666666666663</c:v>
                </c:pt>
                <c:pt idx="39">
                  <c:v>54.066666666666663</c:v>
                </c:pt>
                <c:pt idx="40">
                  <c:v>47.833333333333336</c:v>
                </c:pt>
                <c:pt idx="41">
                  <c:v>48.733333333333334</c:v>
                </c:pt>
                <c:pt idx="42">
                  <c:v>50.63333333333334</c:v>
                </c:pt>
                <c:pt idx="43">
                  <c:v>48.833333333333343</c:v>
                </c:pt>
                <c:pt idx="44">
                  <c:v>44.5</c:v>
                </c:pt>
                <c:pt idx="45">
                  <c:v>41.9</c:v>
                </c:pt>
                <c:pt idx="46">
                  <c:v>51.7</c:v>
                </c:pt>
                <c:pt idx="47">
                  <c:v>51.433333333333337</c:v>
                </c:pt>
                <c:pt idx="48">
                  <c:v>51.9</c:v>
                </c:pt>
                <c:pt idx="49">
                  <c:v>51.7</c:v>
                </c:pt>
                <c:pt idx="50">
                  <c:v>48.266666666666666</c:v>
                </c:pt>
                <c:pt idx="51">
                  <c:v>40.800000000000004</c:v>
                </c:pt>
              </c:numCache>
            </c:numRef>
          </c:yVal>
          <c:smooth val="1"/>
          <c:extLst>
            <c:ext xmlns:c16="http://schemas.microsoft.com/office/drawing/2014/chart" uri="{C3380CC4-5D6E-409C-BE32-E72D297353CC}">
              <c16:uniqueId val="{00000003-5875-4269-B2C3-26A4DF9A6C72}"/>
            </c:ext>
          </c:extLst>
        </c:ser>
        <c:ser>
          <c:idx val="3"/>
          <c:order val="3"/>
          <c:tx>
            <c:v>Obs. actual</c:v>
          </c:tx>
          <c:spPr>
            <a:ln w="11880">
              <a:solidFill>
                <a:srgbClr val="AAAAAA"/>
              </a:solidFill>
              <a:round/>
            </a:ln>
          </c:spPr>
          <c:marker>
            <c:symbol val="none"/>
          </c:marker>
          <c:xVal>
            <c:numRef>
              <c:f>'📡 CANAL MMWR'!$A$4:$A$55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 CANAL MMWR'!$M$4:$M$55</c:f>
              <c:numCache>
                <c:formatCode>General</c:formatCode>
                <c:ptCount val="52"/>
                <c:pt idx="0">
                  <c:v>42</c:v>
                </c:pt>
                <c:pt idx="1">
                  <c:v>26</c:v>
                </c:pt>
                <c:pt idx="2">
                  <c:v>57</c:v>
                </c:pt>
                <c:pt idx="3">
                  <c:v>71</c:v>
                </c:pt>
                <c:pt idx="4">
                  <c:v>48</c:v>
                </c:pt>
                <c:pt idx="5">
                  <c:v>49</c:v>
                </c:pt>
                <c:pt idx="6">
                  <c:v>55</c:v>
                </c:pt>
                <c:pt idx="7">
                  <c:v>38</c:v>
                </c:pt>
                <c:pt idx="8">
                  <c:v>40</c:v>
                </c:pt>
                <c:pt idx="9">
                  <c:v>48</c:v>
                </c:pt>
                <c:pt idx="10">
                  <c:v>63</c:v>
                </c:pt>
                <c:pt idx="11">
                  <c:v>48</c:v>
                </c:pt>
                <c:pt idx="12">
                  <c:v>26</c:v>
                </c:pt>
                <c:pt idx="13">
                  <c:v>41</c:v>
                </c:pt>
                <c:pt idx="14">
                  <c:v>62</c:v>
                </c:pt>
                <c:pt idx="15">
                  <c:v>45</c:v>
                </c:pt>
                <c:pt idx="16">
                  <c:v>27</c:v>
                </c:pt>
                <c:pt idx="17">
                  <c:v>60</c:v>
                </c:pt>
                <c:pt idx="18">
                  <c:v>59</c:v>
                </c:pt>
                <c:pt idx="19">
                  <c:v>49</c:v>
                </c:pt>
                <c:pt idx="20">
                  <c:v>66</c:v>
                </c:pt>
                <c:pt idx="21">
                  <c:v>45</c:v>
                </c:pt>
                <c:pt idx="22">
                  <c:v>48</c:v>
                </c:pt>
                <c:pt idx="23">
                  <c:v>62</c:v>
                </c:pt>
                <c:pt idx="24">
                  <c:v>42</c:v>
                </c:pt>
                <c:pt idx="25">
                  <c:v>44</c:v>
                </c:pt>
                <c:pt idx="26">
                  <c:v>39</c:v>
                </c:pt>
                <c:pt idx="27">
                  <c:v>46</c:v>
                </c:pt>
                <c:pt idx="28">
                  <c:v>57</c:v>
                </c:pt>
                <c:pt idx="29">
                  <c:v>66</c:v>
                </c:pt>
                <c:pt idx="30">
                  <c:v>67</c:v>
                </c:pt>
                <c:pt idx="31">
                  <c:v>53</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yVal>
          <c:smooth val="1"/>
          <c:extLst>
            <c:ext xmlns:c16="http://schemas.microsoft.com/office/drawing/2014/chart" uri="{C3380CC4-5D6E-409C-BE32-E72D297353CC}">
              <c16:uniqueId val="{00000004-5875-4269-B2C3-26A4DF9A6C72}"/>
            </c:ext>
          </c:extLst>
        </c:ser>
        <c:dLbls>
          <c:showLegendKey val="0"/>
          <c:showVal val="0"/>
          <c:showCatName val="0"/>
          <c:showSerName val="0"/>
          <c:showPercent val="0"/>
          <c:showBubbleSize val="0"/>
        </c:dLbls>
        <c:axId val="16685353"/>
        <c:axId val="97220744"/>
      </c:scatterChart>
      <c:valAx>
        <c:axId val="16685353"/>
        <c:scaling>
          <c:orientation val="minMax"/>
          <c:max val="52"/>
          <c:min val="1"/>
        </c:scaling>
        <c:delete val="0"/>
        <c:axPos val="b"/>
        <c:title>
          <c:tx>
            <c:rich>
              <a:bodyPr rot="0"/>
              <a:lstStyle/>
              <a:p>
                <a:pPr>
                  <a:defRPr/>
                </a:pPr>
                <a:r>
                  <a:rPr lang="es-CO"/>
                  <a:t>Semana Epidemiológica</a:t>
                </a:r>
              </a:p>
            </c:rich>
          </c:tx>
          <c:layout>
            <c:manualLayout>
              <c:xMode val="edge"/>
              <c:yMode val="edge"/>
              <c:x val="0.46719842840025638"/>
              <c:y val="0.89259315080811563"/>
            </c:manualLayout>
          </c:layout>
          <c:overlay val="0"/>
          <c:spPr>
            <a:noFill/>
            <a:ln w="0">
              <a:noFill/>
            </a:ln>
          </c:spPr>
        </c:title>
        <c:numFmt formatCode="General" sourceLinked="1"/>
        <c:majorTickMark val="none"/>
        <c:minorTickMark val="none"/>
        <c:tickLblPos val="nextTo"/>
        <c:spPr>
          <a:ln w="0">
            <a:solidFill>
              <a:srgbClr val="B3B3B3"/>
            </a:solidFill>
          </a:ln>
        </c:spPr>
        <c:crossAx val="97220744"/>
        <c:crosses val="autoZero"/>
        <c:crossBetween val="midCat"/>
        <c:majorUnit val="1"/>
      </c:valAx>
      <c:valAx>
        <c:axId val="97220744"/>
        <c:scaling>
          <c:orientation val="minMax"/>
        </c:scaling>
        <c:delete val="0"/>
        <c:axPos val="l"/>
        <c:title>
          <c:tx>
            <c:rich>
              <a:bodyPr rot="-5400000"/>
              <a:lstStyle/>
              <a:p>
                <a:pPr>
                  <a:defRPr/>
                </a:pPr>
                <a:r>
                  <a:rPr lang="es-CO"/>
                  <a:t>Casos (MM3)</a:t>
                </a:r>
              </a:p>
            </c:rich>
          </c:tx>
          <c:overlay val="0"/>
          <c:spPr>
            <a:noFill/>
            <a:ln w="0">
              <a:noFill/>
            </a:ln>
          </c:spPr>
        </c:title>
        <c:numFmt formatCode="0.0" sourceLinked="1"/>
        <c:majorTickMark val="none"/>
        <c:minorTickMark val="none"/>
        <c:tickLblPos val="nextTo"/>
        <c:spPr>
          <a:ln w="0">
            <a:solidFill>
              <a:srgbClr val="B3B3B3"/>
            </a:solidFill>
          </a:ln>
        </c:spPr>
        <c:crossAx val="16685353"/>
        <c:crosses val="autoZero"/>
        <c:crossBetween val="midCat"/>
      </c:valAx>
      <c:spPr>
        <a:noFill/>
        <a:ln w="0">
          <a:noFill/>
        </a:ln>
      </c:spPr>
    </c:plotArea>
    <c:legend>
      <c:legendPos val="b"/>
      <c:layout>
        <c:manualLayout>
          <c:xMode val="edge"/>
          <c:yMode val="edge"/>
          <c:x val="0.24177847595693891"/>
          <c:y val="0.94283499651068381"/>
          <c:w val="0.50464664548908145"/>
          <c:h val="3.64625010176182E-2"/>
        </c:manualLayout>
      </c:layout>
      <c:overlay val="0"/>
      <c:spPr>
        <a:noFill/>
        <a:ln w="0">
          <a:noFill/>
        </a:ln>
      </c:spPr>
    </c:legend>
    <c:plotVisOnly val="1"/>
    <c:dispBlanksAs val="zero"/>
    <c:showDLblsOverMax val="1"/>
  </c:chart>
  <c:spPr>
    <a:solidFill>
      <a:srgbClr val="FFFFFF"/>
    </a:solidFill>
    <a:ln w="9360">
      <a:solidFill>
        <a:srgbClr val="D9D9D9"/>
      </a:solidFill>
      <a:round/>
    </a:ln>
  </c:spPr>
  <c:txPr>
    <a:bodyPr/>
    <a:lstStyle/>
    <a:p>
      <a:pPr>
        <a:defRPr sz="700"/>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s-CO" sz="1600" dirty="0">
                <a:solidFill>
                  <a:schemeClr val="tx1"/>
                </a:solidFill>
              </a:rPr>
              <a:t>Problemas relacionados con la ocurrencia de TMI de VIH </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s-CO"/>
        </a:p>
      </c:txPr>
    </c:title>
    <c:autoTitleDeleted val="0"/>
    <c:plotArea>
      <c:layout/>
      <c:radarChart>
        <c:radarStyle val="marker"/>
        <c:varyColors val="0"/>
        <c:ser>
          <c:idx val="0"/>
          <c:order val="0"/>
          <c:tx>
            <c:strRef>
              <c:f>Hoja1!$B$22</c:f>
              <c:strCache>
                <c:ptCount val="1"/>
                <c:pt idx="0">
                  <c:v># de hallazgos</c:v>
                </c:pt>
              </c:strCache>
            </c:strRef>
          </c:tx>
          <c:spPr>
            <a:ln w="28575" cap="rnd">
              <a:solidFill>
                <a:schemeClr val="accent1"/>
              </a:solidFill>
              <a:round/>
            </a:ln>
            <a:effectLst/>
          </c:spPr>
          <c:marker>
            <c:symbol val="none"/>
          </c:marker>
          <c:cat>
            <c:strRef>
              <c:f>Hoja1!$A$23:$A$32</c:f>
              <c:strCache>
                <c:ptCount val="10"/>
                <c:pt idx="0">
                  <c:v>Incumplimiento de las acciones de educación y comunicación para la salud</c:v>
                </c:pt>
                <c:pt idx="1">
                  <c:v>Incumplimiento en las acciones de detección temprana</c:v>
                </c:pt>
                <c:pt idx="2">
                  <c:v>Incumplimiento en las estrategias para comunicar el riesgo al paciente</c:v>
                </c:pt>
                <c:pt idx="3">
                  <c:v>Barreras administrativas para acceder a la atención en salud</c:v>
                </c:pt>
                <c:pt idx="4">
                  <c:v>La EAPB o entidad territorial no garantiza una red de servicios suficiente, oportuna, accesible o resolutiva</c:v>
                </c:pt>
                <c:pt idx="5">
                  <c:v>No se realiza la atención integral o seguimiento de su población afiliada</c:v>
                </c:pt>
                <c:pt idx="6">
                  <c:v>Diagnostico tardío o inadecuado</c:v>
                </c:pt>
                <c:pt idx="7">
                  <c:v>Falla en los mecanismos de seguimiento</c:v>
                </c:pt>
                <c:pt idx="8">
                  <c:v>No se cumplieron las acciones establecidas en GPC o protocolos definidos</c:v>
                </c:pt>
                <c:pt idx="9">
                  <c:v>No se realizó la referencia-contrarreferencia o se realizó inoportunamente</c:v>
                </c:pt>
              </c:strCache>
            </c:strRef>
          </c:cat>
          <c:val>
            <c:numRef>
              <c:f>Hoja1!$B$23:$B$32</c:f>
              <c:numCache>
                <c:formatCode>General</c:formatCode>
                <c:ptCount val="10"/>
                <c:pt idx="0">
                  <c:v>1</c:v>
                </c:pt>
                <c:pt idx="1">
                  <c:v>3</c:v>
                </c:pt>
                <c:pt idx="2">
                  <c:v>1</c:v>
                </c:pt>
                <c:pt idx="3">
                  <c:v>1</c:v>
                </c:pt>
                <c:pt idx="4">
                  <c:v>1</c:v>
                </c:pt>
                <c:pt idx="5">
                  <c:v>1</c:v>
                </c:pt>
                <c:pt idx="6">
                  <c:v>2</c:v>
                </c:pt>
                <c:pt idx="7">
                  <c:v>3</c:v>
                </c:pt>
                <c:pt idx="8">
                  <c:v>1</c:v>
                </c:pt>
                <c:pt idx="9">
                  <c:v>1</c:v>
                </c:pt>
              </c:numCache>
            </c:numRef>
          </c:val>
          <c:extLst>
            <c:ext xmlns:c16="http://schemas.microsoft.com/office/drawing/2014/chart" uri="{C3380CC4-5D6E-409C-BE32-E72D297353CC}">
              <c16:uniqueId val="{00000000-3EC6-43B9-B11E-6830519F07D8}"/>
            </c:ext>
          </c:extLst>
        </c:ser>
        <c:dLbls>
          <c:showLegendKey val="0"/>
          <c:showVal val="0"/>
          <c:showCatName val="0"/>
          <c:showSerName val="0"/>
          <c:showPercent val="0"/>
          <c:showBubbleSize val="0"/>
        </c:dLbls>
        <c:axId val="1865228384"/>
        <c:axId val="1865230048"/>
      </c:radarChart>
      <c:catAx>
        <c:axId val="1865228384"/>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crossAx val="1865230048"/>
        <c:crosses val="autoZero"/>
        <c:auto val="1"/>
        <c:lblAlgn val="ctr"/>
        <c:lblOffset val="100"/>
        <c:noMultiLvlLbl val="0"/>
      </c:catAx>
      <c:valAx>
        <c:axId val="1865230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6522838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Entry>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8307311"/>
            <a:ext cx="15544800" cy="17672109"/>
          </a:xfrm>
        </p:spPr>
        <p:txBody>
          <a:bodyPr anchor="b"/>
          <a:lstStyle>
            <a:lvl1pPr algn="ctr">
              <a:defRPr sz="12002"/>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86000" y="26660923"/>
            <a:ext cx="13716000" cy="12255326"/>
          </a:xfrm>
        </p:spPr>
        <p:txBody>
          <a:bodyPr/>
          <a:lstStyle>
            <a:lvl1pPr marL="0" indent="0" algn="ctr">
              <a:buNone/>
              <a:defRPr sz="4803"/>
            </a:lvl1pPr>
            <a:lvl2pPr marL="914438" indent="0" algn="ctr">
              <a:buNone/>
              <a:defRPr sz="4004"/>
            </a:lvl2pPr>
            <a:lvl3pPr marL="1828876" indent="0" algn="ctr">
              <a:buNone/>
              <a:defRPr sz="3600"/>
            </a:lvl3pPr>
            <a:lvl4pPr marL="2743313" indent="0" algn="ctr">
              <a:buNone/>
              <a:defRPr sz="3196"/>
            </a:lvl4pPr>
            <a:lvl5pPr marL="3657761" indent="0" algn="ctr">
              <a:buNone/>
              <a:defRPr sz="3196"/>
            </a:lvl5pPr>
            <a:lvl6pPr marL="4572198" indent="0" algn="ctr">
              <a:buNone/>
              <a:defRPr sz="3196"/>
            </a:lvl6pPr>
            <a:lvl7pPr marL="5486636" indent="0" algn="ctr">
              <a:buNone/>
              <a:defRPr sz="3196"/>
            </a:lvl7pPr>
            <a:lvl8pPr marL="6401074" indent="0" algn="ctr">
              <a:buNone/>
              <a:defRPr sz="3196"/>
            </a:lvl8pPr>
            <a:lvl9pPr marL="7315512" indent="0" algn="ctr">
              <a:buNone/>
              <a:defRPr sz="3196"/>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777CFC6-B858-43FD-8B60-E1FAC9EACF8D}" type="datetimeFigureOut">
              <a:rPr lang="es-CO" smtClean="0"/>
              <a:t>19/08/2026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3906161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777CFC6-B858-43FD-8B60-E1FAC9EACF8D}" type="datetimeFigureOut">
              <a:rPr lang="es-CO" smtClean="0"/>
              <a:t>19/08/2026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337527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2702517"/>
            <a:ext cx="3943350" cy="4301701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1" y="2702517"/>
            <a:ext cx="11601450" cy="4301701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777CFC6-B858-43FD-8B60-E1FAC9EACF8D}" type="datetimeFigureOut">
              <a:rPr lang="es-CO" smtClean="0"/>
              <a:t>19/08/2026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4256161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777CFC6-B858-43FD-8B60-E1FAC9EACF8D}" type="datetimeFigureOut">
              <a:rPr lang="es-CO" smtClean="0"/>
              <a:t>19/08/2026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1142407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47776" y="12654844"/>
            <a:ext cx="15773400" cy="21114873"/>
          </a:xfrm>
        </p:spPr>
        <p:txBody>
          <a:bodyPr anchor="b"/>
          <a:lstStyle>
            <a:lvl1pPr>
              <a:defRPr sz="12002"/>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47776" y="33969476"/>
            <a:ext cx="15773400" cy="11103812"/>
          </a:xfrm>
        </p:spPr>
        <p:txBody>
          <a:bodyPr/>
          <a:lstStyle>
            <a:lvl1pPr marL="0" indent="0">
              <a:buNone/>
              <a:defRPr sz="4803">
                <a:solidFill>
                  <a:schemeClr val="tx1">
                    <a:tint val="82000"/>
                  </a:schemeClr>
                </a:solidFill>
              </a:defRPr>
            </a:lvl1pPr>
            <a:lvl2pPr marL="914438" indent="0">
              <a:buNone/>
              <a:defRPr sz="4004">
                <a:solidFill>
                  <a:schemeClr val="tx1">
                    <a:tint val="82000"/>
                  </a:schemeClr>
                </a:solidFill>
              </a:defRPr>
            </a:lvl2pPr>
            <a:lvl3pPr marL="1828876" indent="0">
              <a:buNone/>
              <a:defRPr sz="3600">
                <a:solidFill>
                  <a:schemeClr val="tx1">
                    <a:tint val="82000"/>
                  </a:schemeClr>
                </a:solidFill>
              </a:defRPr>
            </a:lvl3pPr>
            <a:lvl4pPr marL="2743313" indent="0">
              <a:buNone/>
              <a:defRPr sz="3196">
                <a:solidFill>
                  <a:schemeClr val="tx1">
                    <a:tint val="82000"/>
                  </a:schemeClr>
                </a:solidFill>
              </a:defRPr>
            </a:lvl4pPr>
            <a:lvl5pPr marL="3657761" indent="0">
              <a:buNone/>
              <a:defRPr sz="3196">
                <a:solidFill>
                  <a:schemeClr val="tx1">
                    <a:tint val="82000"/>
                  </a:schemeClr>
                </a:solidFill>
              </a:defRPr>
            </a:lvl5pPr>
            <a:lvl6pPr marL="4572198" indent="0">
              <a:buNone/>
              <a:defRPr sz="3196">
                <a:solidFill>
                  <a:schemeClr val="tx1">
                    <a:tint val="82000"/>
                  </a:schemeClr>
                </a:solidFill>
              </a:defRPr>
            </a:lvl6pPr>
            <a:lvl7pPr marL="5486636" indent="0">
              <a:buNone/>
              <a:defRPr sz="3196">
                <a:solidFill>
                  <a:schemeClr val="tx1">
                    <a:tint val="82000"/>
                  </a:schemeClr>
                </a:solidFill>
              </a:defRPr>
            </a:lvl7pPr>
            <a:lvl8pPr marL="6401074" indent="0">
              <a:buNone/>
              <a:defRPr sz="3196">
                <a:solidFill>
                  <a:schemeClr val="tx1">
                    <a:tint val="82000"/>
                  </a:schemeClr>
                </a:solidFill>
              </a:defRPr>
            </a:lvl8pPr>
            <a:lvl9pPr marL="7315512" indent="0">
              <a:buNone/>
              <a:defRPr sz="3196">
                <a:solidFill>
                  <a:schemeClr val="tx1">
                    <a:tint val="82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777CFC6-B858-43FD-8B60-E1FAC9EACF8D}" type="datetimeFigureOut">
              <a:rPr lang="es-CO" smtClean="0"/>
              <a:t>19/08/2026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4159126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13512582"/>
            <a:ext cx="7772400" cy="3220695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9258300" y="13512582"/>
            <a:ext cx="7772400" cy="3220695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777CFC6-B858-43FD-8B60-E1FAC9EACF8D}" type="datetimeFigureOut">
              <a:rPr lang="es-CO" smtClean="0"/>
              <a:t>19/08/2026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418524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9682" y="2702532"/>
            <a:ext cx="15773400" cy="981131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9684" y="12443336"/>
            <a:ext cx="7736680" cy="6098287"/>
          </a:xfrm>
        </p:spPr>
        <p:txBody>
          <a:bodyPr anchor="b"/>
          <a:lstStyle>
            <a:lvl1pPr marL="0" indent="0">
              <a:buNone/>
              <a:defRPr sz="4803" b="1"/>
            </a:lvl1pPr>
            <a:lvl2pPr marL="914438" indent="0">
              <a:buNone/>
              <a:defRPr sz="4004" b="1"/>
            </a:lvl2pPr>
            <a:lvl3pPr marL="1828876" indent="0">
              <a:buNone/>
              <a:defRPr sz="3600" b="1"/>
            </a:lvl3pPr>
            <a:lvl4pPr marL="2743313" indent="0">
              <a:buNone/>
              <a:defRPr sz="3196" b="1"/>
            </a:lvl4pPr>
            <a:lvl5pPr marL="3657761" indent="0">
              <a:buNone/>
              <a:defRPr sz="3196" b="1"/>
            </a:lvl5pPr>
            <a:lvl6pPr marL="4572198" indent="0">
              <a:buNone/>
              <a:defRPr sz="3196" b="1"/>
            </a:lvl6pPr>
            <a:lvl7pPr marL="5486636" indent="0">
              <a:buNone/>
              <a:defRPr sz="3196" b="1"/>
            </a:lvl7pPr>
            <a:lvl8pPr marL="6401074" indent="0">
              <a:buNone/>
              <a:defRPr sz="3196" b="1"/>
            </a:lvl8pPr>
            <a:lvl9pPr marL="7315512" indent="0">
              <a:buNone/>
              <a:defRPr sz="3196" b="1"/>
            </a:lvl9pPr>
          </a:lstStyle>
          <a:p>
            <a:pPr lvl="0"/>
            <a:r>
              <a:rPr lang="es-ES"/>
              <a:t>Haga clic para modificar los estilos de texto del patrón</a:t>
            </a:r>
          </a:p>
        </p:txBody>
      </p:sp>
      <p:sp>
        <p:nvSpPr>
          <p:cNvPr id="4" name="Content Placeholder 3"/>
          <p:cNvSpPr>
            <a:spLocks noGrp="1"/>
          </p:cNvSpPr>
          <p:nvPr>
            <p:ph sz="half" idx="2"/>
          </p:nvPr>
        </p:nvSpPr>
        <p:spPr>
          <a:xfrm>
            <a:off x="1259684" y="18541623"/>
            <a:ext cx="7736680" cy="2727192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9258301" y="12443336"/>
            <a:ext cx="7774782" cy="6098287"/>
          </a:xfrm>
        </p:spPr>
        <p:txBody>
          <a:bodyPr anchor="b"/>
          <a:lstStyle>
            <a:lvl1pPr marL="0" indent="0">
              <a:buNone/>
              <a:defRPr sz="4803" b="1"/>
            </a:lvl1pPr>
            <a:lvl2pPr marL="914438" indent="0">
              <a:buNone/>
              <a:defRPr sz="4004" b="1"/>
            </a:lvl2pPr>
            <a:lvl3pPr marL="1828876" indent="0">
              <a:buNone/>
              <a:defRPr sz="3600" b="1"/>
            </a:lvl3pPr>
            <a:lvl4pPr marL="2743313" indent="0">
              <a:buNone/>
              <a:defRPr sz="3196" b="1"/>
            </a:lvl4pPr>
            <a:lvl5pPr marL="3657761" indent="0">
              <a:buNone/>
              <a:defRPr sz="3196" b="1"/>
            </a:lvl5pPr>
            <a:lvl6pPr marL="4572198" indent="0">
              <a:buNone/>
              <a:defRPr sz="3196" b="1"/>
            </a:lvl6pPr>
            <a:lvl7pPr marL="5486636" indent="0">
              <a:buNone/>
              <a:defRPr sz="3196" b="1"/>
            </a:lvl7pPr>
            <a:lvl8pPr marL="6401074" indent="0">
              <a:buNone/>
              <a:defRPr sz="3196" b="1"/>
            </a:lvl8pPr>
            <a:lvl9pPr marL="7315512" indent="0">
              <a:buNone/>
              <a:defRPr sz="3196" b="1"/>
            </a:lvl9pPr>
          </a:lstStyle>
          <a:p>
            <a:pPr lvl="0"/>
            <a:r>
              <a:rPr lang="es-ES"/>
              <a:t>Haga clic para modificar los estilos de texto del patrón</a:t>
            </a:r>
          </a:p>
        </p:txBody>
      </p:sp>
      <p:sp>
        <p:nvSpPr>
          <p:cNvPr id="6" name="Content Placeholder 5"/>
          <p:cNvSpPr>
            <a:spLocks noGrp="1"/>
          </p:cNvSpPr>
          <p:nvPr>
            <p:ph sz="quarter" idx="4"/>
          </p:nvPr>
        </p:nvSpPr>
        <p:spPr>
          <a:xfrm>
            <a:off x="9258301" y="18541623"/>
            <a:ext cx="7774782" cy="2727192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777CFC6-B858-43FD-8B60-E1FAC9EACF8D}" type="datetimeFigureOut">
              <a:rPr lang="es-CO" smtClean="0"/>
              <a:t>19/08/2026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4014048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777CFC6-B858-43FD-8B60-E1FAC9EACF8D}" type="datetimeFigureOut">
              <a:rPr lang="es-CO" smtClean="0"/>
              <a:t>19/08/2026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119093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77CFC6-B858-43FD-8B60-E1FAC9EACF8D}" type="datetimeFigureOut">
              <a:rPr lang="es-CO" smtClean="0"/>
              <a:t>19/08/2026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118043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2" y="3384026"/>
            <a:ext cx="5898356" cy="11844068"/>
          </a:xfrm>
        </p:spPr>
        <p:txBody>
          <a:bodyPr anchor="b"/>
          <a:lstStyle>
            <a:lvl1pPr>
              <a:defRPr sz="6401"/>
            </a:lvl1pPr>
          </a:lstStyle>
          <a:p>
            <a:r>
              <a:rPr lang="es-ES"/>
              <a:t>Haga clic para modificar el estilo de título del patrón</a:t>
            </a:r>
            <a:endParaRPr lang="en-US" dirty="0"/>
          </a:p>
        </p:txBody>
      </p:sp>
      <p:sp>
        <p:nvSpPr>
          <p:cNvPr id="3" name="Content Placeholder 2"/>
          <p:cNvSpPr>
            <a:spLocks noGrp="1"/>
          </p:cNvSpPr>
          <p:nvPr>
            <p:ph idx="1"/>
          </p:nvPr>
        </p:nvSpPr>
        <p:spPr>
          <a:xfrm>
            <a:off x="7774782" y="7308553"/>
            <a:ext cx="9258300" cy="36072725"/>
          </a:xfrm>
        </p:spPr>
        <p:txBody>
          <a:bodyPr/>
          <a:lstStyle>
            <a:lvl1pPr>
              <a:defRPr sz="6401"/>
            </a:lvl1pPr>
            <a:lvl2pPr>
              <a:defRPr sz="5602"/>
            </a:lvl2pPr>
            <a:lvl3pPr>
              <a:defRPr sz="4803"/>
            </a:lvl3pPr>
            <a:lvl4pPr>
              <a:defRPr sz="4004"/>
            </a:lvl4pPr>
            <a:lvl5pPr>
              <a:defRPr sz="4004"/>
            </a:lvl5pPr>
            <a:lvl6pPr>
              <a:defRPr sz="4004"/>
            </a:lvl6pPr>
            <a:lvl7pPr>
              <a:defRPr sz="4004"/>
            </a:lvl7pPr>
            <a:lvl8pPr>
              <a:defRPr sz="4004"/>
            </a:lvl8pPr>
            <a:lvl9pPr>
              <a:defRPr sz="4004"/>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59682" y="15228089"/>
            <a:ext cx="5898356" cy="28211932"/>
          </a:xfrm>
        </p:spPr>
        <p:txBody>
          <a:bodyPr/>
          <a:lstStyle>
            <a:lvl1pPr marL="0" indent="0">
              <a:buNone/>
              <a:defRPr sz="3196"/>
            </a:lvl1pPr>
            <a:lvl2pPr marL="914438" indent="0">
              <a:buNone/>
              <a:defRPr sz="2801"/>
            </a:lvl2pPr>
            <a:lvl3pPr marL="1828876" indent="0">
              <a:buNone/>
              <a:defRPr sz="2397"/>
            </a:lvl3pPr>
            <a:lvl4pPr marL="2743313" indent="0">
              <a:buNone/>
              <a:defRPr sz="2002"/>
            </a:lvl4pPr>
            <a:lvl5pPr marL="3657761" indent="0">
              <a:buNone/>
              <a:defRPr sz="2002"/>
            </a:lvl5pPr>
            <a:lvl6pPr marL="4572198" indent="0">
              <a:buNone/>
              <a:defRPr sz="2002"/>
            </a:lvl6pPr>
            <a:lvl7pPr marL="5486636" indent="0">
              <a:buNone/>
              <a:defRPr sz="2002"/>
            </a:lvl7pPr>
            <a:lvl8pPr marL="6401074" indent="0">
              <a:buNone/>
              <a:defRPr sz="2002"/>
            </a:lvl8pPr>
            <a:lvl9pPr marL="7315512" indent="0">
              <a:buNone/>
              <a:defRPr sz="20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777CFC6-B858-43FD-8B60-E1FAC9EACF8D}" type="datetimeFigureOut">
              <a:rPr lang="es-CO" smtClean="0"/>
              <a:t>19/08/2026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2446564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59682" y="3384026"/>
            <a:ext cx="5898356" cy="11844068"/>
          </a:xfrm>
        </p:spPr>
        <p:txBody>
          <a:bodyPr anchor="b"/>
          <a:lstStyle>
            <a:lvl1pPr>
              <a:defRPr sz="640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774782" y="7308553"/>
            <a:ext cx="9258300" cy="36072725"/>
          </a:xfrm>
        </p:spPr>
        <p:txBody>
          <a:bodyPr anchor="t"/>
          <a:lstStyle>
            <a:lvl1pPr marL="0" indent="0">
              <a:buNone/>
              <a:defRPr sz="6401"/>
            </a:lvl1pPr>
            <a:lvl2pPr marL="914438" indent="0">
              <a:buNone/>
              <a:defRPr sz="5602"/>
            </a:lvl2pPr>
            <a:lvl3pPr marL="1828876" indent="0">
              <a:buNone/>
              <a:defRPr sz="4803"/>
            </a:lvl3pPr>
            <a:lvl4pPr marL="2743313" indent="0">
              <a:buNone/>
              <a:defRPr sz="4004"/>
            </a:lvl4pPr>
            <a:lvl5pPr marL="3657761" indent="0">
              <a:buNone/>
              <a:defRPr sz="4004"/>
            </a:lvl5pPr>
            <a:lvl6pPr marL="4572198" indent="0">
              <a:buNone/>
              <a:defRPr sz="4004"/>
            </a:lvl6pPr>
            <a:lvl7pPr marL="5486636" indent="0">
              <a:buNone/>
              <a:defRPr sz="4004"/>
            </a:lvl7pPr>
            <a:lvl8pPr marL="6401074" indent="0">
              <a:buNone/>
              <a:defRPr sz="4004"/>
            </a:lvl8pPr>
            <a:lvl9pPr marL="7315512" indent="0">
              <a:buNone/>
              <a:defRPr sz="4004"/>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59682" y="15228089"/>
            <a:ext cx="5898356" cy="28211932"/>
          </a:xfrm>
        </p:spPr>
        <p:txBody>
          <a:bodyPr/>
          <a:lstStyle>
            <a:lvl1pPr marL="0" indent="0">
              <a:buNone/>
              <a:defRPr sz="3196"/>
            </a:lvl1pPr>
            <a:lvl2pPr marL="914438" indent="0">
              <a:buNone/>
              <a:defRPr sz="2801"/>
            </a:lvl2pPr>
            <a:lvl3pPr marL="1828876" indent="0">
              <a:buNone/>
              <a:defRPr sz="2397"/>
            </a:lvl3pPr>
            <a:lvl4pPr marL="2743313" indent="0">
              <a:buNone/>
              <a:defRPr sz="2002"/>
            </a:lvl4pPr>
            <a:lvl5pPr marL="3657761" indent="0">
              <a:buNone/>
              <a:defRPr sz="2002"/>
            </a:lvl5pPr>
            <a:lvl6pPr marL="4572198" indent="0">
              <a:buNone/>
              <a:defRPr sz="2002"/>
            </a:lvl6pPr>
            <a:lvl7pPr marL="5486636" indent="0">
              <a:buNone/>
              <a:defRPr sz="2002"/>
            </a:lvl7pPr>
            <a:lvl8pPr marL="6401074" indent="0">
              <a:buNone/>
              <a:defRPr sz="2002"/>
            </a:lvl8pPr>
            <a:lvl9pPr marL="7315512" indent="0">
              <a:buNone/>
              <a:defRPr sz="20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777CFC6-B858-43FD-8B60-E1FAC9EACF8D}" type="datetimeFigureOut">
              <a:rPr lang="es-CO" smtClean="0"/>
              <a:t>19/08/2026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A05F4DC2-6B75-475F-8909-8CA382A61C2C}" type="slidenum">
              <a:rPr lang="es-CO" smtClean="0"/>
              <a:t>‹Nº›</a:t>
            </a:fld>
            <a:endParaRPr lang="es-CO"/>
          </a:p>
        </p:txBody>
      </p:sp>
    </p:spTree>
    <p:extLst>
      <p:ext uri="{BB962C8B-B14F-4D97-AF65-F5344CB8AC3E}">
        <p14:creationId xmlns:p14="http://schemas.microsoft.com/office/powerpoint/2010/main" val="2168431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2702532"/>
            <a:ext cx="15773400" cy="981131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7300" y="13512582"/>
            <a:ext cx="15773400" cy="32206955"/>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7300" y="47047303"/>
            <a:ext cx="4114800" cy="2702517"/>
          </a:xfrm>
          <a:prstGeom prst="rect">
            <a:avLst/>
          </a:prstGeom>
        </p:spPr>
        <p:txBody>
          <a:bodyPr vert="horz" lIns="91440" tIns="45720" rIns="91440" bIns="45720" rtlCol="0" anchor="ctr"/>
          <a:lstStyle>
            <a:lvl1pPr algn="l">
              <a:defRPr sz="2397">
                <a:solidFill>
                  <a:schemeClr val="tx1">
                    <a:tint val="82000"/>
                  </a:schemeClr>
                </a:solidFill>
              </a:defRPr>
            </a:lvl1pPr>
          </a:lstStyle>
          <a:p>
            <a:fld id="{1777CFC6-B858-43FD-8B60-E1FAC9EACF8D}" type="datetimeFigureOut">
              <a:rPr lang="es-CO" smtClean="0"/>
              <a:t>19/08/2026</a:t>
            </a:fld>
            <a:endParaRPr lang="es-CO"/>
          </a:p>
        </p:txBody>
      </p:sp>
      <p:sp>
        <p:nvSpPr>
          <p:cNvPr id="5" name="Footer Placeholder 4"/>
          <p:cNvSpPr>
            <a:spLocks noGrp="1"/>
          </p:cNvSpPr>
          <p:nvPr>
            <p:ph type="ftr" sz="quarter" idx="3"/>
          </p:nvPr>
        </p:nvSpPr>
        <p:spPr>
          <a:xfrm>
            <a:off x="6057900" y="47047303"/>
            <a:ext cx="6172200" cy="2702517"/>
          </a:xfrm>
          <a:prstGeom prst="rect">
            <a:avLst/>
          </a:prstGeom>
        </p:spPr>
        <p:txBody>
          <a:bodyPr vert="horz" lIns="91440" tIns="45720" rIns="91440" bIns="45720" rtlCol="0" anchor="ctr"/>
          <a:lstStyle>
            <a:lvl1pPr algn="ctr">
              <a:defRPr sz="2397">
                <a:solidFill>
                  <a:schemeClr val="tx1">
                    <a:tint val="82000"/>
                  </a:schemeClr>
                </a:solidFill>
              </a:defRPr>
            </a:lvl1pPr>
          </a:lstStyle>
          <a:p>
            <a:endParaRPr lang="es-CO"/>
          </a:p>
        </p:txBody>
      </p:sp>
      <p:sp>
        <p:nvSpPr>
          <p:cNvPr id="6" name="Slide Number Placeholder 5"/>
          <p:cNvSpPr>
            <a:spLocks noGrp="1"/>
          </p:cNvSpPr>
          <p:nvPr>
            <p:ph type="sldNum" sz="quarter" idx="4"/>
          </p:nvPr>
        </p:nvSpPr>
        <p:spPr>
          <a:xfrm>
            <a:off x="12915900" y="47047303"/>
            <a:ext cx="4114800" cy="2702517"/>
          </a:xfrm>
          <a:prstGeom prst="rect">
            <a:avLst/>
          </a:prstGeom>
        </p:spPr>
        <p:txBody>
          <a:bodyPr vert="horz" lIns="91440" tIns="45720" rIns="91440" bIns="45720" rtlCol="0" anchor="ctr"/>
          <a:lstStyle>
            <a:lvl1pPr algn="r">
              <a:defRPr sz="2397">
                <a:solidFill>
                  <a:schemeClr val="tx1">
                    <a:tint val="82000"/>
                  </a:schemeClr>
                </a:solidFill>
              </a:defRPr>
            </a:lvl1pPr>
          </a:lstStyle>
          <a:p>
            <a:fld id="{A05F4DC2-6B75-475F-8909-8CA382A61C2C}" type="slidenum">
              <a:rPr lang="es-CO" smtClean="0"/>
              <a:t>‹Nº›</a:t>
            </a:fld>
            <a:endParaRPr lang="es-CO"/>
          </a:p>
        </p:txBody>
      </p:sp>
    </p:spTree>
    <p:extLst>
      <p:ext uri="{BB962C8B-B14F-4D97-AF65-F5344CB8AC3E}">
        <p14:creationId xmlns:p14="http://schemas.microsoft.com/office/powerpoint/2010/main" val="264972017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828876" rtl="0" eaLnBrk="1" latinLnBrk="0" hangingPunct="1">
        <a:lnSpc>
          <a:spcPct val="90000"/>
        </a:lnSpc>
        <a:spcBef>
          <a:spcPct val="0"/>
        </a:spcBef>
        <a:buNone/>
        <a:defRPr sz="8797" kern="1200">
          <a:solidFill>
            <a:schemeClr val="tx1"/>
          </a:solidFill>
          <a:latin typeface="+mj-lt"/>
          <a:ea typeface="+mj-ea"/>
          <a:cs typeface="+mj-cs"/>
        </a:defRPr>
      </a:lvl1pPr>
    </p:titleStyle>
    <p:bodyStyle>
      <a:lvl1pPr marL="457219" indent="-457219" algn="l" defTabSz="1828876" rtl="0" eaLnBrk="1" latinLnBrk="0" hangingPunct="1">
        <a:lnSpc>
          <a:spcPct val="90000"/>
        </a:lnSpc>
        <a:spcBef>
          <a:spcPts val="2002"/>
        </a:spcBef>
        <a:buFont typeface="Arial" panose="020B0604020202020204" pitchFamily="34" charset="0"/>
        <a:buChar char="•"/>
        <a:defRPr sz="5602" kern="1200">
          <a:solidFill>
            <a:schemeClr val="tx1"/>
          </a:solidFill>
          <a:latin typeface="+mn-lt"/>
          <a:ea typeface="+mn-ea"/>
          <a:cs typeface="+mn-cs"/>
        </a:defRPr>
      </a:lvl1pPr>
      <a:lvl2pPr marL="1371657" indent="-457219" algn="l" defTabSz="1828876" rtl="0" eaLnBrk="1" latinLnBrk="0" hangingPunct="1">
        <a:lnSpc>
          <a:spcPct val="90000"/>
        </a:lnSpc>
        <a:spcBef>
          <a:spcPts val="996"/>
        </a:spcBef>
        <a:buFont typeface="Arial" panose="020B0604020202020204" pitchFamily="34" charset="0"/>
        <a:buChar char="•"/>
        <a:defRPr sz="4803" kern="1200">
          <a:solidFill>
            <a:schemeClr val="tx1"/>
          </a:solidFill>
          <a:latin typeface="+mn-lt"/>
          <a:ea typeface="+mn-ea"/>
          <a:cs typeface="+mn-cs"/>
        </a:defRPr>
      </a:lvl2pPr>
      <a:lvl3pPr marL="2286094" indent="-457219" algn="l" defTabSz="1828876" rtl="0" eaLnBrk="1" latinLnBrk="0" hangingPunct="1">
        <a:lnSpc>
          <a:spcPct val="90000"/>
        </a:lnSpc>
        <a:spcBef>
          <a:spcPts val="996"/>
        </a:spcBef>
        <a:buFont typeface="Arial" panose="020B0604020202020204" pitchFamily="34" charset="0"/>
        <a:buChar char="•"/>
        <a:defRPr sz="4004" kern="1200">
          <a:solidFill>
            <a:schemeClr val="tx1"/>
          </a:solidFill>
          <a:latin typeface="+mn-lt"/>
          <a:ea typeface="+mn-ea"/>
          <a:cs typeface="+mn-cs"/>
        </a:defRPr>
      </a:lvl3pPr>
      <a:lvl4pPr marL="3200542"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4pPr>
      <a:lvl5pPr marL="4114979"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5pPr>
      <a:lvl6pPr marL="5029417"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6pPr>
      <a:lvl7pPr marL="5943855"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7pPr>
      <a:lvl8pPr marL="6858293"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8pPr>
      <a:lvl9pPr marL="7772731" indent="-457219" algn="l" defTabSz="1828876" rtl="0" eaLnBrk="1" latinLnBrk="0" hangingPunct="1">
        <a:lnSpc>
          <a:spcPct val="90000"/>
        </a:lnSpc>
        <a:spcBef>
          <a:spcPts val="996"/>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76" rtl="0" eaLnBrk="1" latinLnBrk="0" hangingPunct="1">
        <a:defRPr sz="3600" kern="1200">
          <a:solidFill>
            <a:schemeClr val="tx1"/>
          </a:solidFill>
          <a:latin typeface="+mn-lt"/>
          <a:ea typeface="+mn-ea"/>
          <a:cs typeface="+mn-cs"/>
        </a:defRPr>
      </a:lvl1pPr>
      <a:lvl2pPr marL="914438" algn="l" defTabSz="1828876" rtl="0" eaLnBrk="1" latinLnBrk="0" hangingPunct="1">
        <a:defRPr sz="3600" kern="1200">
          <a:solidFill>
            <a:schemeClr val="tx1"/>
          </a:solidFill>
          <a:latin typeface="+mn-lt"/>
          <a:ea typeface="+mn-ea"/>
          <a:cs typeface="+mn-cs"/>
        </a:defRPr>
      </a:lvl2pPr>
      <a:lvl3pPr marL="1828876" algn="l" defTabSz="1828876" rtl="0" eaLnBrk="1" latinLnBrk="0" hangingPunct="1">
        <a:defRPr sz="3600" kern="1200">
          <a:solidFill>
            <a:schemeClr val="tx1"/>
          </a:solidFill>
          <a:latin typeface="+mn-lt"/>
          <a:ea typeface="+mn-ea"/>
          <a:cs typeface="+mn-cs"/>
        </a:defRPr>
      </a:lvl3pPr>
      <a:lvl4pPr marL="2743313" algn="l" defTabSz="1828876" rtl="0" eaLnBrk="1" latinLnBrk="0" hangingPunct="1">
        <a:defRPr sz="3600" kern="1200">
          <a:solidFill>
            <a:schemeClr val="tx1"/>
          </a:solidFill>
          <a:latin typeface="+mn-lt"/>
          <a:ea typeface="+mn-ea"/>
          <a:cs typeface="+mn-cs"/>
        </a:defRPr>
      </a:lvl4pPr>
      <a:lvl5pPr marL="3657761" algn="l" defTabSz="1828876" rtl="0" eaLnBrk="1" latinLnBrk="0" hangingPunct="1">
        <a:defRPr sz="3600" kern="1200">
          <a:solidFill>
            <a:schemeClr val="tx1"/>
          </a:solidFill>
          <a:latin typeface="+mn-lt"/>
          <a:ea typeface="+mn-ea"/>
          <a:cs typeface="+mn-cs"/>
        </a:defRPr>
      </a:lvl5pPr>
      <a:lvl6pPr marL="4572198" algn="l" defTabSz="1828876" rtl="0" eaLnBrk="1" latinLnBrk="0" hangingPunct="1">
        <a:defRPr sz="3600" kern="1200">
          <a:solidFill>
            <a:schemeClr val="tx1"/>
          </a:solidFill>
          <a:latin typeface="+mn-lt"/>
          <a:ea typeface="+mn-ea"/>
          <a:cs typeface="+mn-cs"/>
        </a:defRPr>
      </a:lvl6pPr>
      <a:lvl7pPr marL="5486636" algn="l" defTabSz="1828876" rtl="0" eaLnBrk="1" latinLnBrk="0" hangingPunct="1">
        <a:defRPr sz="3600" kern="1200">
          <a:solidFill>
            <a:schemeClr val="tx1"/>
          </a:solidFill>
          <a:latin typeface="+mn-lt"/>
          <a:ea typeface="+mn-ea"/>
          <a:cs typeface="+mn-cs"/>
        </a:defRPr>
      </a:lvl7pPr>
      <a:lvl8pPr marL="6401074" algn="l" defTabSz="1828876" rtl="0" eaLnBrk="1" latinLnBrk="0" hangingPunct="1">
        <a:defRPr sz="3600" kern="1200">
          <a:solidFill>
            <a:schemeClr val="tx1"/>
          </a:solidFill>
          <a:latin typeface="+mn-lt"/>
          <a:ea typeface="+mn-ea"/>
          <a:cs typeface="+mn-cs"/>
        </a:defRPr>
      </a:lvl8pPr>
      <a:lvl9pPr marL="7315512" algn="l" defTabSz="1828876"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chart" Target="../charts/chart2.xml"/><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chart" Target="../charts/chart1.xml"/><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ie de pagina">
            <a:extLst>
              <a:ext uri="{FF2B5EF4-FFF2-40B4-BE49-F238E27FC236}">
                <a16:creationId xmlns:a16="http://schemas.microsoft.com/office/drawing/2014/main" id="{F4F151B3-0444-EBC8-3C71-928E62B24E9F}"/>
              </a:ext>
            </a:extLst>
          </p:cNvPr>
          <p:cNvSpPr txBox="1">
            <a:spLocks/>
          </p:cNvSpPr>
          <p:nvPr/>
        </p:nvSpPr>
        <p:spPr>
          <a:xfrm>
            <a:off x="1" y="49005987"/>
            <a:ext cx="9089160" cy="1754326"/>
          </a:xfrm>
          <a:prstGeom prst="rect">
            <a:avLst/>
          </a:prstGeom>
          <a:solidFill>
            <a:srgbClr val="6D5672"/>
          </a:solidFill>
        </p:spPr>
        <p:txBody>
          <a:bodyPr wrap="square" rtlCol="0">
            <a:spAutoFit/>
          </a:bodyPr>
          <a:lstStyle/>
          <a:p>
            <a:r>
              <a:rPr lang="es-CO" dirty="0">
                <a:solidFill>
                  <a:schemeClr val="bg1"/>
                </a:solidFill>
                <a:latin typeface="Poppins" panose="00000500000000000000" pitchFamily="2" charset="0"/>
                <a:cs typeface="Poppins" panose="00000500000000000000" pitchFamily="2" charset="0"/>
              </a:rPr>
              <a:t>Autor de la infografía:  Daniela Herrera Posada</a:t>
            </a:r>
          </a:p>
          <a:p>
            <a:r>
              <a:rPr lang="es-CO" dirty="0">
                <a:solidFill>
                  <a:schemeClr val="bg1"/>
                </a:solidFill>
                <a:latin typeface="Poppins" panose="00000500000000000000" pitchFamily="2" charset="0"/>
                <a:cs typeface="Poppins" panose="00000500000000000000" pitchFamily="2" charset="0"/>
              </a:rPr>
              <a:t>Epidemióloga referente de Infecciones de transmisión sexual</a:t>
            </a:r>
          </a:p>
          <a:p>
            <a:r>
              <a:rPr lang="es-CO" dirty="0">
                <a:solidFill>
                  <a:schemeClr val="bg1"/>
                </a:solidFill>
                <a:latin typeface="Poppins" panose="00000500000000000000" pitchFamily="2" charset="0"/>
                <a:cs typeface="Poppins" panose="00000500000000000000" pitchFamily="2" charset="0"/>
              </a:rPr>
              <a:t>Equipo de gestión del riesgo en eventos de interés en salud pública </a:t>
            </a:r>
          </a:p>
          <a:p>
            <a:r>
              <a:rPr lang="es-CO" dirty="0">
                <a:solidFill>
                  <a:schemeClr val="bg1"/>
                </a:solidFill>
                <a:latin typeface="Poppins" panose="00000500000000000000" pitchFamily="2" charset="0"/>
                <a:cs typeface="Poppins" panose="00000500000000000000" pitchFamily="2" charset="0"/>
              </a:rPr>
              <a:t>Correo electrónico: vigilanciaits.sssa@antioquia.gov.co</a:t>
            </a:r>
          </a:p>
          <a:p>
            <a:endParaRPr lang="es-CO" dirty="0">
              <a:solidFill>
                <a:schemeClr val="bg1"/>
              </a:solidFill>
              <a:latin typeface="Poppins" panose="00000500000000000000" pitchFamily="2" charset="0"/>
              <a:cs typeface="Poppins" panose="00000500000000000000" pitchFamily="2" charset="0"/>
            </a:endParaRPr>
          </a:p>
          <a:p>
            <a:endParaRPr lang="es-CO" dirty="0">
              <a:solidFill>
                <a:schemeClr val="bg1"/>
              </a:solidFill>
              <a:latin typeface="Poppins" panose="00000500000000000000" pitchFamily="2" charset="0"/>
              <a:cs typeface="Poppins" panose="00000500000000000000" pitchFamily="2" charset="0"/>
            </a:endParaRPr>
          </a:p>
        </p:txBody>
      </p:sp>
      <p:sp>
        <p:nvSpPr>
          <p:cNvPr id="136" name="Espacio Ficha tecnica">
            <a:extLst>
              <a:ext uri="{FF2B5EF4-FFF2-40B4-BE49-F238E27FC236}">
                <a16:creationId xmlns:a16="http://schemas.microsoft.com/office/drawing/2014/main" id="{96D03ED6-5F92-26DA-614E-7532D3600A41}"/>
              </a:ext>
            </a:extLst>
          </p:cNvPr>
          <p:cNvSpPr>
            <a:spLocks/>
          </p:cNvSpPr>
          <p:nvPr/>
        </p:nvSpPr>
        <p:spPr>
          <a:xfrm>
            <a:off x="152404" y="42782171"/>
            <a:ext cx="17962177" cy="6013170"/>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29" name="Titulo Ficha técnica">
            <a:extLst>
              <a:ext uri="{FF2B5EF4-FFF2-40B4-BE49-F238E27FC236}">
                <a16:creationId xmlns:a16="http://schemas.microsoft.com/office/drawing/2014/main" id="{C7A285EE-21A0-CC30-EA45-58B2EF5F4F62}"/>
              </a:ext>
            </a:extLst>
          </p:cNvPr>
          <p:cNvSpPr txBox="1">
            <a:spLocks/>
          </p:cNvSpPr>
          <p:nvPr/>
        </p:nvSpPr>
        <p:spPr>
          <a:xfrm>
            <a:off x="-10512" y="41839538"/>
            <a:ext cx="18287999" cy="707886"/>
          </a:xfrm>
          <a:prstGeom prst="rect">
            <a:avLst/>
          </a:prstGeom>
          <a:solidFill>
            <a:srgbClr val="6D5672"/>
          </a:solidFill>
        </p:spPr>
        <p:txBody>
          <a:bodyPr wrap="square" rtlCol="0">
            <a:spAutoFit/>
          </a:bodyPr>
          <a:lstStyle/>
          <a:p>
            <a:pPr algn="ctr"/>
            <a:r>
              <a:rPr lang="es-ES" sz="4000" dirty="0">
                <a:ln w="0"/>
                <a:solidFill>
                  <a:schemeClr val="bg1"/>
                </a:solidFill>
                <a:latin typeface="Poppins ExtraBold" panose="00000900000000000000" pitchFamily="2" charset="0"/>
                <a:cs typeface="Poppins ExtraBold" panose="00000900000000000000" pitchFamily="2" charset="0"/>
              </a:rPr>
              <a:t>Ficha técnica</a:t>
            </a:r>
          </a:p>
        </p:txBody>
      </p:sp>
      <p:sp>
        <p:nvSpPr>
          <p:cNvPr id="135" name="Espacio tablero de problemas">
            <a:extLst>
              <a:ext uri="{FF2B5EF4-FFF2-40B4-BE49-F238E27FC236}">
                <a16:creationId xmlns:a16="http://schemas.microsoft.com/office/drawing/2014/main" id="{4BB97D15-1CA2-E4C0-13DA-119955ECF175}"/>
              </a:ext>
            </a:extLst>
          </p:cNvPr>
          <p:cNvSpPr>
            <a:spLocks/>
          </p:cNvSpPr>
          <p:nvPr/>
        </p:nvSpPr>
        <p:spPr>
          <a:xfrm>
            <a:off x="152404" y="36511565"/>
            <a:ext cx="17941162" cy="5078865"/>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27" name="Titulo tablero de problemas">
            <a:extLst>
              <a:ext uri="{FF2B5EF4-FFF2-40B4-BE49-F238E27FC236}">
                <a16:creationId xmlns:a16="http://schemas.microsoft.com/office/drawing/2014/main" id="{BE49BAE9-3D4C-B915-7920-7A85FE542FB0}"/>
              </a:ext>
            </a:extLst>
          </p:cNvPr>
          <p:cNvSpPr txBox="1">
            <a:spLocks/>
          </p:cNvSpPr>
          <p:nvPr/>
        </p:nvSpPr>
        <p:spPr>
          <a:xfrm>
            <a:off x="-10511" y="35537936"/>
            <a:ext cx="18287999" cy="707886"/>
          </a:xfrm>
          <a:prstGeom prst="rect">
            <a:avLst/>
          </a:prstGeom>
          <a:solidFill>
            <a:srgbClr val="6D5672"/>
          </a:solidFill>
        </p:spPr>
        <p:txBody>
          <a:bodyPr wrap="square" rtlCol="0">
            <a:spAutoFit/>
          </a:bodyPr>
          <a:lstStyle/>
          <a:p>
            <a:pPr algn="ctr"/>
            <a:r>
              <a:rPr lang="es-ES" sz="4000" dirty="0">
                <a:ln w="0"/>
                <a:solidFill>
                  <a:schemeClr val="bg1"/>
                </a:solidFill>
                <a:latin typeface="Poppins ExtraBold" panose="00000900000000000000" pitchFamily="2" charset="0"/>
                <a:cs typeface="Poppins ExtraBold" panose="00000900000000000000" pitchFamily="2" charset="0"/>
              </a:rPr>
              <a:t>Tablero de Problemas</a:t>
            </a:r>
          </a:p>
        </p:txBody>
      </p:sp>
      <p:grpSp>
        <p:nvGrpSpPr>
          <p:cNvPr id="141" name="Espacio Indicadores del evento">
            <a:extLst>
              <a:ext uri="{FF2B5EF4-FFF2-40B4-BE49-F238E27FC236}">
                <a16:creationId xmlns:a16="http://schemas.microsoft.com/office/drawing/2014/main" id="{EFDBFCB4-52AB-351E-F297-8D9B2DC28776}"/>
              </a:ext>
            </a:extLst>
          </p:cNvPr>
          <p:cNvGrpSpPr>
            <a:grpSpLocks/>
          </p:cNvGrpSpPr>
          <p:nvPr/>
        </p:nvGrpSpPr>
        <p:grpSpPr>
          <a:xfrm>
            <a:off x="152405" y="29524234"/>
            <a:ext cx="17962176" cy="5821913"/>
            <a:chOff x="152405" y="29524234"/>
            <a:chExt cx="17962176" cy="5821913"/>
          </a:xfrm>
        </p:grpSpPr>
        <p:sp>
          <p:nvSpPr>
            <p:cNvPr id="132" name="Rectángulo 131">
              <a:extLst>
                <a:ext uri="{FF2B5EF4-FFF2-40B4-BE49-F238E27FC236}">
                  <a16:creationId xmlns:a16="http://schemas.microsoft.com/office/drawing/2014/main" id="{BF064031-4934-AE42-CBC9-8658993B64AE}"/>
                </a:ext>
              </a:extLst>
            </p:cNvPr>
            <p:cNvSpPr>
              <a:spLocks/>
            </p:cNvSpPr>
            <p:nvPr/>
          </p:nvSpPr>
          <p:spPr>
            <a:xfrm>
              <a:off x="152405" y="29663948"/>
              <a:ext cx="8820146" cy="5682199"/>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134" name="Rectángulo 133">
              <a:extLst>
                <a:ext uri="{FF2B5EF4-FFF2-40B4-BE49-F238E27FC236}">
                  <a16:creationId xmlns:a16="http://schemas.microsoft.com/office/drawing/2014/main" id="{15E4BE57-30EF-B7B5-64F4-294628C54156}"/>
                </a:ext>
              </a:extLst>
            </p:cNvPr>
            <p:cNvSpPr>
              <a:spLocks/>
            </p:cNvSpPr>
            <p:nvPr/>
          </p:nvSpPr>
          <p:spPr>
            <a:xfrm>
              <a:off x="9166882" y="29524234"/>
              <a:ext cx="8947699" cy="5803056"/>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grpSp>
      <p:sp>
        <p:nvSpPr>
          <p:cNvPr id="10" name="Titulo Indicadores del evento">
            <a:extLst>
              <a:ext uri="{FF2B5EF4-FFF2-40B4-BE49-F238E27FC236}">
                <a16:creationId xmlns:a16="http://schemas.microsoft.com/office/drawing/2014/main" id="{6EBE9FA5-9274-3CF8-654F-7611F253F10E}"/>
              </a:ext>
            </a:extLst>
          </p:cNvPr>
          <p:cNvSpPr txBox="1">
            <a:spLocks/>
          </p:cNvSpPr>
          <p:nvPr/>
        </p:nvSpPr>
        <p:spPr>
          <a:xfrm>
            <a:off x="22882" y="28792377"/>
            <a:ext cx="8949669" cy="707886"/>
          </a:xfrm>
          <a:prstGeom prst="rect">
            <a:avLst/>
          </a:prstGeom>
          <a:solidFill>
            <a:srgbClr val="6D5672"/>
          </a:solidFill>
          <a:ln>
            <a:noFill/>
          </a:ln>
        </p:spPr>
        <p:txBody>
          <a:bodyPr wrap="square" rtlCol="0">
            <a:spAutoFit/>
          </a:bodyPr>
          <a:lstStyle/>
          <a:p>
            <a:pPr algn="ctr"/>
            <a:r>
              <a:rPr lang="es-ES" sz="4000" dirty="0">
                <a:ln w="0"/>
                <a:solidFill>
                  <a:schemeClr val="bg1"/>
                </a:solidFill>
                <a:latin typeface="Poppins ExtraBold" panose="00000900000000000000" pitchFamily="2" charset="0"/>
                <a:cs typeface="Poppins ExtraBold" panose="00000900000000000000" pitchFamily="2" charset="0"/>
              </a:rPr>
              <a:t>Indicadores del evento</a:t>
            </a:r>
          </a:p>
        </p:txBody>
      </p:sp>
      <p:grpSp>
        <p:nvGrpSpPr>
          <p:cNvPr id="140" name="Espacio Sociodemografico">
            <a:extLst>
              <a:ext uri="{FF2B5EF4-FFF2-40B4-BE49-F238E27FC236}">
                <a16:creationId xmlns:a16="http://schemas.microsoft.com/office/drawing/2014/main" id="{E6AFECE2-ECEC-2C0B-9AFD-E39D098E2B79}"/>
              </a:ext>
            </a:extLst>
          </p:cNvPr>
          <p:cNvGrpSpPr>
            <a:grpSpLocks/>
          </p:cNvGrpSpPr>
          <p:nvPr/>
        </p:nvGrpSpPr>
        <p:grpSpPr>
          <a:xfrm>
            <a:off x="207235" y="14198060"/>
            <a:ext cx="17983213" cy="14247636"/>
            <a:chOff x="152394" y="14208940"/>
            <a:chExt cx="17983213" cy="14247636"/>
          </a:xfrm>
        </p:grpSpPr>
        <p:sp>
          <p:nvSpPr>
            <p:cNvPr id="125" name="Rectángulo 124">
              <a:extLst>
                <a:ext uri="{FF2B5EF4-FFF2-40B4-BE49-F238E27FC236}">
                  <a16:creationId xmlns:a16="http://schemas.microsoft.com/office/drawing/2014/main" id="{5E16CA54-10BA-916A-66CE-F90F85B48842}"/>
                </a:ext>
              </a:extLst>
            </p:cNvPr>
            <p:cNvSpPr>
              <a:spLocks/>
            </p:cNvSpPr>
            <p:nvPr/>
          </p:nvSpPr>
          <p:spPr>
            <a:xfrm>
              <a:off x="152395" y="14208940"/>
              <a:ext cx="17983212" cy="5005584"/>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128" name="Rectángulo 127">
              <a:extLst>
                <a:ext uri="{FF2B5EF4-FFF2-40B4-BE49-F238E27FC236}">
                  <a16:creationId xmlns:a16="http://schemas.microsoft.com/office/drawing/2014/main" id="{C1BC9FD4-ACAA-4F0B-158C-3A946B6C31F6}"/>
                </a:ext>
              </a:extLst>
            </p:cNvPr>
            <p:cNvSpPr>
              <a:spLocks/>
            </p:cNvSpPr>
            <p:nvPr/>
          </p:nvSpPr>
          <p:spPr>
            <a:xfrm>
              <a:off x="152394" y="19208560"/>
              <a:ext cx="8667855" cy="9248016"/>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129" name="Rectángulo 128">
              <a:extLst>
                <a:ext uri="{FF2B5EF4-FFF2-40B4-BE49-F238E27FC236}">
                  <a16:creationId xmlns:a16="http://schemas.microsoft.com/office/drawing/2014/main" id="{CBA2843C-3E38-3CDE-3E5A-1A0C0AC5C572}"/>
                </a:ext>
              </a:extLst>
            </p:cNvPr>
            <p:cNvSpPr>
              <a:spLocks/>
            </p:cNvSpPr>
            <p:nvPr/>
          </p:nvSpPr>
          <p:spPr>
            <a:xfrm>
              <a:off x="9035738" y="19376652"/>
              <a:ext cx="9099868" cy="9079924"/>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grpSp>
      <p:sp>
        <p:nvSpPr>
          <p:cNvPr id="9" name="Titulo Sociodemografico">
            <a:extLst>
              <a:ext uri="{FF2B5EF4-FFF2-40B4-BE49-F238E27FC236}">
                <a16:creationId xmlns:a16="http://schemas.microsoft.com/office/drawing/2014/main" id="{7D68AC0C-754B-FD85-BD04-840CD96D8A94}"/>
              </a:ext>
            </a:extLst>
          </p:cNvPr>
          <p:cNvSpPr txBox="1">
            <a:spLocks/>
          </p:cNvSpPr>
          <p:nvPr/>
        </p:nvSpPr>
        <p:spPr>
          <a:xfrm>
            <a:off x="-10512" y="13305477"/>
            <a:ext cx="18287999" cy="707886"/>
          </a:xfrm>
          <a:prstGeom prst="rect">
            <a:avLst/>
          </a:prstGeom>
          <a:solidFill>
            <a:srgbClr val="6D5672"/>
          </a:solidFill>
        </p:spPr>
        <p:txBody>
          <a:bodyPr wrap="square" rtlCol="0">
            <a:spAutoFit/>
          </a:bodyPr>
          <a:lstStyle/>
          <a:p>
            <a:pPr algn="ctr"/>
            <a:r>
              <a:rPr lang="es-ES" sz="4000" dirty="0">
                <a:ln w="0"/>
                <a:solidFill>
                  <a:schemeClr val="bg1"/>
                </a:solidFill>
                <a:latin typeface="Poppins ExtraBold" panose="00000900000000000000" pitchFamily="2" charset="0"/>
                <a:cs typeface="Poppins ExtraBold" panose="00000900000000000000" pitchFamily="2" charset="0"/>
              </a:rPr>
              <a:t>Información demográfica del evento VIH/SIDA</a:t>
            </a:r>
          </a:p>
        </p:txBody>
      </p:sp>
      <p:grpSp>
        <p:nvGrpSpPr>
          <p:cNvPr id="139" name="Espacios Comportamiento E">
            <a:extLst>
              <a:ext uri="{FF2B5EF4-FFF2-40B4-BE49-F238E27FC236}">
                <a16:creationId xmlns:a16="http://schemas.microsoft.com/office/drawing/2014/main" id="{2FC1028D-A242-3E94-F925-FD2978E1ED13}"/>
              </a:ext>
            </a:extLst>
          </p:cNvPr>
          <p:cNvGrpSpPr>
            <a:grpSpLocks/>
          </p:cNvGrpSpPr>
          <p:nvPr/>
        </p:nvGrpSpPr>
        <p:grpSpPr>
          <a:xfrm>
            <a:off x="133344" y="5238745"/>
            <a:ext cx="18021313" cy="7933723"/>
            <a:chOff x="133344" y="5238745"/>
            <a:chExt cx="18021313" cy="7933723"/>
          </a:xfrm>
        </p:grpSpPr>
        <p:sp>
          <p:nvSpPr>
            <p:cNvPr id="120" name="Rectángulo 119">
              <a:extLst>
                <a:ext uri="{FF2B5EF4-FFF2-40B4-BE49-F238E27FC236}">
                  <a16:creationId xmlns:a16="http://schemas.microsoft.com/office/drawing/2014/main" id="{1F197AF7-68A9-3EA6-7E0D-9CDB5D8A9E1E}"/>
                </a:ext>
              </a:extLst>
            </p:cNvPr>
            <p:cNvSpPr>
              <a:spLocks/>
            </p:cNvSpPr>
            <p:nvPr/>
          </p:nvSpPr>
          <p:spPr>
            <a:xfrm>
              <a:off x="133344" y="5238745"/>
              <a:ext cx="7809177" cy="7933723"/>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121" name="Rectángulo 120">
              <a:extLst>
                <a:ext uri="{FF2B5EF4-FFF2-40B4-BE49-F238E27FC236}">
                  <a16:creationId xmlns:a16="http://schemas.microsoft.com/office/drawing/2014/main" id="{9B713090-9AC7-A4C8-7207-B9FE120628BF}"/>
                </a:ext>
              </a:extLst>
            </p:cNvPr>
            <p:cNvSpPr>
              <a:spLocks/>
            </p:cNvSpPr>
            <p:nvPr/>
          </p:nvSpPr>
          <p:spPr>
            <a:xfrm>
              <a:off x="8078530" y="5238749"/>
              <a:ext cx="10076127" cy="3504928"/>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sp>
          <p:nvSpPr>
            <p:cNvPr id="122" name="Rectángulo 121">
              <a:extLst>
                <a:ext uri="{FF2B5EF4-FFF2-40B4-BE49-F238E27FC236}">
                  <a16:creationId xmlns:a16="http://schemas.microsoft.com/office/drawing/2014/main" id="{90CD235B-67E6-8596-53CC-4404D42F8E3A}"/>
                </a:ext>
              </a:extLst>
            </p:cNvPr>
            <p:cNvSpPr>
              <a:spLocks/>
            </p:cNvSpPr>
            <p:nvPr/>
          </p:nvSpPr>
          <p:spPr>
            <a:xfrm>
              <a:off x="8078530" y="8893958"/>
              <a:ext cx="10057076" cy="4266049"/>
            </a:xfrm>
            <a:prstGeom prst="rect">
              <a:avLst/>
            </a:prstGeom>
            <a:noFill/>
            <a:ln w="3175">
              <a:solidFill>
                <a:srgbClr val="6D567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805" dirty="0"/>
            </a:p>
            <a:p>
              <a:pPr algn="ctr"/>
              <a:endParaRPr lang="es-CO" sz="1805" dirty="0"/>
            </a:p>
          </p:txBody>
        </p:sp>
      </p:grpSp>
      <p:sp>
        <p:nvSpPr>
          <p:cNvPr id="8" name="Titulo Comportamientos del Evento">
            <a:extLst>
              <a:ext uri="{FF2B5EF4-FFF2-40B4-BE49-F238E27FC236}">
                <a16:creationId xmlns:a16="http://schemas.microsoft.com/office/drawing/2014/main" id="{B346B7DB-BFCC-5002-F657-814F28071372}"/>
              </a:ext>
            </a:extLst>
          </p:cNvPr>
          <p:cNvSpPr txBox="1">
            <a:spLocks/>
          </p:cNvSpPr>
          <p:nvPr/>
        </p:nvSpPr>
        <p:spPr>
          <a:xfrm>
            <a:off x="-4" y="4324353"/>
            <a:ext cx="18287999" cy="707886"/>
          </a:xfrm>
          <a:prstGeom prst="rect">
            <a:avLst/>
          </a:prstGeom>
          <a:solidFill>
            <a:srgbClr val="6D5672"/>
          </a:solidFill>
          <a:ln>
            <a:noFill/>
          </a:ln>
        </p:spPr>
        <p:txBody>
          <a:bodyPr wrap="square" rtlCol="0">
            <a:spAutoFit/>
          </a:bodyPr>
          <a:lstStyle/>
          <a:p>
            <a:pPr algn="ctr"/>
            <a:r>
              <a:rPr lang="es-ES" sz="4000" dirty="0">
                <a:ln w="0"/>
                <a:solidFill>
                  <a:schemeClr val="bg1"/>
                </a:solidFill>
                <a:latin typeface="Poppins ExtraBold" panose="00000900000000000000" pitchFamily="2" charset="0"/>
                <a:cs typeface="Poppins ExtraBold" panose="00000900000000000000" pitchFamily="2" charset="0"/>
              </a:rPr>
              <a:t>Comportamiento epidemiológico del evento VIH/SIDA</a:t>
            </a:r>
            <a:endParaRPr lang="es-ES" sz="3600" dirty="0">
              <a:ln w="0"/>
              <a:solidFill>
                <a:schemeClr val="bg1"/>
              </a:solidFill>
              <a:latin typeface="Poppins ExtraBold" panose="00000900000000000000" pitchFamily="2" charset="0"/>
              <a:cs typeface="Poppins ExtraBold" panose="00000900000000000000" pitchFamily="2" charset="0"/>
            </a:endParaRPr>
          </a:p>
        </p:txBody>
      </p:sp>
      <p:pic>
        <p:nvPicPr>
          <p:cNvPr id="5" name="Encabezado">
            <a:extLst>
              <a:ext uri="{FF2B5EF4-FFF2-40B4-BE49-F238E27FC236}">
                <a16:creationId xmlns:a16="http://schemas.microsoft.com/office/drawing/2014/main" id="{36BCEEAD-2B87-826F-D6B8-54E305F4C3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 y="20422"/>
            <a:ext cx="18287984" cy="3808853"/>
          </a:xfrm>
          <a:prstGeom prst="rect">
            <a:avLst/>
          </a:prstGeom>
          <a:ln w="3175">
            <a:solidFill>
              <a:schemeClr val="tx1"/>
            </a:solidFill>
          </a:ln>
        </p:spPr>
      </p:pic>
      <p:sp>
        <p:nvSpPr>
          <p:cNvPr id="138" name="Texto Periodo">
            <a:extLst>
              <a:ext uri="{FF2B5EF4-FFF2-40B4-BE49-F238E27FC236}">
                <a16:creationId xmlns:a16="http://schemas.microsoft.com/office/drawing/2014/main" id="{C90BBB6D-EE6B-AA48-6904-F6BBB7631F51}"/>
              </a:ext>
            </a:extLst>
          </p:cNvPr>
          <p:cNvSpPr>
            <a:spLocks/>
          </p:cNvSpPr>
          <p:nvPr/>
        </p:nvSpPr>
        <p:spPr>
          <a:xfrm>
            <a:off x="12710592" y="835087"/>
            <a:ext cx="5444065" cy="400101"/>
          </a:xfrm>
          <a:prstGeom prst="rect">
            <a:avLst/>
          </a:prstGeom>
          <a:noFill/>
          <a:ln w="3175">
            <a:noFill/>
          </a:ln>
        </p:spPr>
        <p:txBody>
          <a:bodyPr wrap="square" lIns="91442" tIns="45716" rIns="91442" bIns="45716">
            <a:spAutoFit/>
          </a:bodyPr>
          <a:lstStyle/>
          <a:p>
            <a:pPr algn="r"/>
            <a:r>
              <a:rPr lang="es-ES" sz="2000" b="1" dirty="0">
                <a:ln w="0"/>
                <a:solidFill>
                  <a:srgbClr val="0B5640"/>
                </a:solidFill>
                <a:latin typeface="Poppins" panose="00000500000000000000" pitchFamily="2" charset="0"/>
                <a:cs typeface="Poppins" panose="00000500000000000000" pitchFamily="2" charset="0"/>
              </a:rPr>
              <a:t>PE 08 -2026</a:t>
            </a:r>
            <a:r>
              <a:rPr lang="es-ES" sz="2000" dirty="0">
                <a:ln w="0"/>
                <a:latin typeface="Poppins" panose="00000500000000000000" pitchFamily="2" charset="0"/>
                <a:cs typeface="Poppins" panose="00000500000000000000" pitchFamily="2" charset="0"/>
              </a:rPr>
              <a:t>. </a:t>
            </a:r>
            <a:r>
              <a:rPr lang="es-ES" sz="2000" dirty="0">
                <a:ln w="0"/>
                <a:solidFill>
                  <a:schemeClr val="bg1">
                    <a:lumMod val="50000"/>
                  </a:schemeClr>
                </a:solidFill>
                <a:latin typeface="Poppins" panose="00000500000000000000" pitchFamily="2" charset="0"/>
                <a:cs typeface="Poppins" panose="00000500000000000000" pitchFamily="2" charset="0"/>
              </a:rPr>
              <a:t>Desde Enero 04 a Agosto 15</a:t>
            </a:r>
          </a:p>
        </p:txBody>
      </p:sp>
      <p:sp>
        <p:nvSpPr>
          <p:cNvPr id="13" name="Texto numero de casos">
            <a:extLst>
              <a:ext uri="{FF2B5EF4-FFF2-40B4-BE49-F238E27FC236}">
                <a16:creationId xmlns:a16="http://schemas.microsoft.com/office/drawing/2014/main" id="{8201E4FD-FC6C-0923-B4E6-348F47F83666}"/>
              </a:ext>
            </a:extLst>
          </p:cNvPr>
          <p:cNvSpPr>
            <a:spLocks/>
          </p:cNvSpPr>
          <p:nvPr/>
        </p:nvSpPr>
        <p:spPr>
          <a:xfrm>
            <a:off x="12801600" y="3034504"/>
            <a:ext cx="4907280" cy="584126"/>
          </a:xfrm>
          <a:prstGeom prst="rect">
            <a:avLst/>
          </a:prstGeom>
          <a:noFill/>
          <a:ln w="3175">
            <a:noFill/>
          </a:ln>
        </p:spPr>
        <p:txBody>
          <a:bodyPr wrap="square" lIns="91442" tIns="45716" rIns="91442" bIns="45716">
            <a:spAutoFit/>
          </a:bodyPr>
          <a:lstStyle/>
          <a:p>
            <a:pPr algn="ctr"/>
            <a:r>
              <a:rPr lang="es-ES" sz="3196" dirty="0">
                <a:ln w="0"/>
                <a:solidFill>
                  <a:srgbClr val="6D5672"/>
                </a:solidFill>
                <a:latin typeface="Poppins ExtraBold" panose="00000900000000000000" pitchFamily="2" charset="0"/>
                <a:cs typeface="Poppins ExtraBold" panose="00000900000000000000" pitchFamily="2" charset="0"/>
              </a:rPr>
              <a:t>Número de casos</a:t>
            </a:r>
          </a:p>
        </p:txBody>
      </p:sp>
      <p:sp>
        <p:nvSpPr>
          <p:cNvPr id="14" name="Número de casos">
            <a:extLst>
              <a:ext uri="{FF2B5EF4-FFF2-40B4-BE49-F238E27FC236}">
                <a16:creationId xmlns:a16="http://schemas.microsoft.com/office/drawing/2014/main" id="{D022690F-934C-89B0-74C3-A79474CB2E6D}"/>
              </a:ext>
            </a:extLst>
          </p:cNvPr>
          <p:cNvSpPr>
            <a:spLocks/>
          </p:cNvSpPr>
          <p:nvPr/>
        </p:nvSpPr>
        <p:spPr>
          <a:xfrm>
            <a:off x="12801600" y="2097475"/>
            <a:ext cx="4907280" cy="1107988"/>
          </a:xfrm>
          <a:prstGeom prst="rect">
            <a:avLst/>
          </a:prstGeom>
          <a:noFill/>
          <a:ln w="3175">
            <a:noFill/>
          </a:ln>
        </p:spPr>
        <p:txBody>
          <a:bodyPr wrap="square" lIns="91442" tIns="45716" rIns="91442" bIns="45716">
            <a:spAutoFit/>
          </a:bodyPr>
          <a:lstStyle/>
          <a:p>
            <a:pPr algn="ctr"/>
            <a:r>
              <a:rPr lang="es-ES" sz="6600" dirty="0">
                <a:ln w="0"/>
                <a:solidFill>
                  <a:srgbClr val="6D5672"/>
                </a:solidFill>
                <a:latin typeface="Poppins ExtraBold" panose="00000900000000000000" pitchFamily="2" charset="0"/>
                <a:cs typeface="Poppins ExtraBold" panose="00000900000000000000" pitchFamily="2" charset="0"/>
              </a:rPr>
              <a:t>1589</a:t>
            </a:r>
          </a:p>
        </p:txBody>
      </p:sp>
      <p:sp>
        <p:nvSpPr>
          <p:cNvPr id="12" name="Titulo del evento">
            <a:extLst>
              <a:ext uri="{FF2B5EF4-FFF2-40B4-BE49-F238E27FC236}">
                <a16:creationId xmlns:a16="http://schemas.microsoft.com/office/drawing/2014/main" id="{E8A86CE1-0817-DB07-8465-105AF287E437}"/>
              </a:ext>
            </a:extLst>
          </p:cNvPr>
          <p:cNvSpPr>
            <a:spLocks/>
          </p:cNvSpPr>
          <p:nvPr/>
        </p:nvSpPr>
        <p:spPr>
          <a:xfrm>
            <a:off x="3081600" y="2041950"/>
            <a:ext cx="9720000" cy="1261876"/>
          </a:xfrm>
          <a:prstGeom prst="rect">
            <a:avLst/>
          </a:prstGeom>
          <a:noFill/>
          <a:ln w="3175">
            <a:noFill/>
          </a:ln>
        </p:spPr>
        <p:txBody>
          <a:bodyPr wrap="square" lIns="91442" tIns="45716" rIns="91442" bIns="45716">
            <a:spAutoFit/>
          </a:bodyPr>
          <a:lstStyle/>
          <a:p>
            <a:r>
              <a:rPr lang="es-ES" sz="3600" dirty="0">
                <a:ln w="0"/>
                <a:solidFill>
                  <a:schemeClr val="bg1"/>
                </a:solidFill>
                <a:latin typeface="Poppins ExtraLight" panose="00000300000000000000" pitchFamily="2" charset="0"/>
                <a:cs typeface="Poppins ExtraLight" panose="00000300000000000000" pitchFamily="2" charset="0"/>
              </a:rPr>
              <a:t>Infecciones de transmisión sexual</a:t>
            </a:r>
          </a:p>
          <a:p>
            <a:r>
              <a:rPr lang="es-ES" sz="4000" dirty="0">
                <a:ln w="0"/>
                <a:solidFill>
                  <a:schemeClr val="bg1"/>
                </a:solidFill>
                <a:latin typeface="Poppins ExtraBold" panose="00000900000000000000" pitchFamily="2" charset="0"/>
                <a:cs typeface="Poppins ExtraBold" panose="00000900000000000000" pitchFamily="2" charset="0"/>
              </a:rPr>
              <a:t>VIH/SIDA</a:t>
            </a:r>
          </a:p>
        </p:txBody>
      </p:sp>
      <p:sp>
        <p:nvSpPr>
          <p:cNvPr id="4" name="Ejemplo titulo 1">
            <a:extLst>
              <a:ext uri="{FF2B5EF4-FFF2-40B4-BE49-F238E27FC236}">
                <a16:creationId xmlns:a16="http://schemas.microsoft.com/office/drawing/2014/main" id="{D38C1476-5C3A-30C4-E640-3BCC3FE682D1}"/>
              </a:ext>
            </a:extLst>
          </p:cNvPr>
          <p:cNvSpPr txBox="1">
            <a:spLocks/>
          </p:cNvSpPr>
          <p:nvPr/>
        </p:nvSpPr>
        <p:spPr>
          <a:xfrm>
            <a:off x="173418" y="5334082"/>
            <a:ext cx="7769101" cy="369332"/>
          </a:xfrm>
          <a:prstGeom prst="rect">
            <a:avLst/>
          </a:prstGeom>
          <a:noFill/>
        </p:spPr>
        <p:txBody>
          <a:bodyPr wrap="square" rtlCol="0">
            <a:spAutoFit/>
          </a:bodyPr>
          <a:lstStyle/>
          <a:p>
            <a:pPr algn="ctr"/>
            <a:r>
              <a:rPr lang="es-ES" u="sng" dirty="0">
                <a:latin typeface="Poppins" panose="00000500000000000000" pitchFamily="2" charset="0"/>
                <a:cs typeface="Poppins" panose="00000500000000000000" pitchFamily="2" charset="0"/>
              </a:rPr>
              <a:t>Gráfico 1. Mapa de riesgo de VIH en Antioquia. </a:t>
            </a:r>
            <a:r>
              <a:rPr lang="es-ES" u="sng" dirty="0" err="1">
                <a:latin typeface="Poppins" panose="00000500000000000000" pitchFamily="2" charset="0"/>
                <a:cs typeface="Poppins" panose="00000500000000000000" pitchFamily="2" charset="0"/>
              </a:rPr>
              <a:t>Sem</a:t>
            </a:r>
            <a:r>
              <a:rPr lang="es-ES" u="sng" dirty="0">
                <a:latin typeface="Poppins" panose="00000500000000000000" pitchFamily="2" charset="0"/>
                <a:cs typeface="Poppins" panose="00000500000000000000" pitchFamily="2" charset="0"/>
              </a:rPr>
              <a:t> 32 de 2026.</a:t>
            </a:r>
            <a:endParaRPr lang="es-CO" sz="1400" u="sng" dirty="0">
              <a:solidFill>
                <a:srgbClr val="A10E10"/>
              </a:solidFill>
              <a:latin typeface="Poppins" panose="00000500000000000000" pitchFamily="2" charset="0"/>
              <a:cs typeface="Poppins" panose="00000500000000000000" pitchFamily="2" charset="0"/>
            </a:endParaRPr>
          </a:p>
        </p:txBody>
      </p:sp>
      <p:sp>
        <p:nvSpPr>
          <p:cNvPr id="25" name="CuadroTexto 24">
            <a:extLst>
              <a:ext uri="{FF2B5EF4-FFF2-40B4-BE49-F238E27FC236}">
                <a16:creationId xmlns:a16="http://schemas.microsoft.com/office/drawing/2014/main" id="{66DEB617-71E1-566D-9FD7-42608ACDBB48}"/>
              </a:ext>
            </a:extLst>
          </p:cNvPr>
          <p:cNvSpPr txBox="1">
            <a:spLocks/>
          </p:cNvSpPr>
          <p:nvPr/>
        </p:nvSpPr>
        <p:spPr>
          <a:xfrm>
            <a:off x="8078531" y="8367585"/>
            <a:ext cx="10110498" cy="307777"/>
          </a:xfrm>
          <a:prstGeom prst="rect">
            <a:avLst/>
          </a:prstGeom>
          <a:noFill/>
        </p:spPr>
        <p:txBody>
          <a:bodyPr wrap="square" rtlCol="0">
            <a:spAutoFit/>
          </a:bodyPr>
          <a:lstStyle/>
          <a:p>
            <a:pPr algn="ctr"/>
            <a:r>
              <a:rPr lang="es-ES" sz="1400" dirty="0">
                <a:latin typeface="Poppins" panose="00000500000000000000" pitchFamily="2" charset="0"/>
                <a:cs typeface="Poppins" panose="00000500000000000000" pitchFamily="2" charset="0"/>
              </a:rPr>
              <a:t>Fuente: </a:t>
            </a:r>
            <a:r>
              <a:rPr lang="es-ES" sz="1400" dirty="0" err="1">
                <a:latin typeface="Poppins" panose="00000500000000000000" pitchFamily="2" charset="0"/>
                <a:cs typeface="Poppins" panose="00000500000000000000" pitchFamily="2" charset="0"/>
              </a:rPr>
              <a:t>Sivigila</a:t>
            </a:r>
            <a:r>
              <a:rPr lang="es-ES" sz="1400" dirty="0">
                <a:latin typeface="Poppins" panose="00000500000000000000" pitchFamily="2" charset="0"/>
                <a:cs typeface="Poppins" panose="00000500000000000000" pitchFamily="2" charset="0"/>
              </a:rPr>
              <a:t> 2026, Cod. Evento 850, DANE 2025</a:t>
            </a:r>
            <a:endParaRPr lang="es-CO" sz="1400" dirty="0">
              <a:latin typeface="Poppins" panose="00000500000000000000" pitchFamily="2" charset="0"/>
              <a:cs typeface="Poppins" panose="00000500000000000000" pitchFamily="2" charset="0"/>
            </a:endParaRPr>
          </a:p>
        </p:txBody>
      </p:sp>
      <p:sp>
        <p:nvSpPr>
          <p:cNvPr id="36" name="CuadroTexto 35">
            <a:extLst>
              <a:ext uri="{FF2B5EF4-FFF2-40B4-BE49-F238E27FC236}">
                <a16:creationId xmlns:a16="http://schemas.microsoft.com/office/drawing/2014/main" id="{3764B6DC-E7AE-919E-F4F9-DC22214F88E1}"/>
              </a:ext>
            </a:extLst>
          </p:cNvPr>
          <p:cNvSpPr txBox="1">
            <a:spLocks/>
          </p:cNvSpPr>
          <p:nvPr/>
        </p:nvSpPr>
        <p:spPr>
          <a:xfrm>
            <a:off x="153381" y="12891348"/>
            <a:ext cx="7769102" cy="307777"/>
          </a:xfrm>
          <a:prstGeom prst="rect">
            <a:avLst/>
          </a:prstGeom>
          <a:noFill/>
        </p:spPr>
        <p:txBody>
          <a:bodyPr wrap="square" rtlCol="0">
            <a:spAutoFit/>
          </a:bodyPr>
          <a:lstStyle/>
          <a:p>
            <a:pPr algn="ctr"/>
            <a:r>
              <a:rPr lang="es-ES" sz="1400" dirty="0">
                <a:latin typeface="Poppins" panose="00000500000000000000" pitchFamily="2" charset="0"/>
                <a:cs typeface="Poppins" panose="00000500000000000000" pitchFamily="2" charset="0"/>
              </a:rPr>
              <a:t>Fuente: </a:t>
            </a:r>
            <a:r>
              <a:rPr lang="es-ES" sz="1400" dirty="0" err="1">
                <a:latin typeface="Poppins" panose="00000500000000000000" pitchFamily="2" charset="0"/>
                <a:cs typeface="Poppins" panose="00000500000000000000" pitchFamily="2" charset="0"/>
              </a:rPr>
              <a:t>Sivigila</a:t>
            </a:r>
            <a:r>
              <a:rPr lang="es-ES" sz="1400" dirty="0">
                <a:latin typeface="Poppins" panose="00000500000000000000" pitchFamily="2" charset="0"/>
                <a:cs typeface="Poppins" panose="00000500000000000000" pitchFamily="2" charset="0"/>
              </a:rPr>
              <a:t> 2026, Cod. Evento 850, DANE 2025</a:t>
            </a:r>
            <a:endParaRPr lang="es-CO" sz="1400" dirty="0">
              <a:latin typeface="Poppins" panose="00000500000000000000" pitchFamily="2" charset="0"/>
              <a:cs typeface="Poppins" panose="00000500000000000000" pitchFamily="2" charset="0"/>
            </a:endParaRPr>
          </a:p>
        </p:txBody>
      </p:sp>
      <p:sp>
        <p:nvSpPr>
          <p:cNvPr id="39" name="Ejemplo titulo 1">
            <a:extLst>
              <a:ext uri="{FF2B5EF4-FFF2-40B4-BE49-F238E27FC236}">
                <a16:creationId xmlns:a16="http://schemas.microsoft.com/office/drawing/2014/main" id="{5E3BA7EF-9E31-C7E8-B04B-01A2282E33CD}"/>
              </a:ext>
            </a:extLst>
          </p:cNvPr>
          <p:cNvSpPr txBox="1">
            <a:spLocks/>
          </p:cNvSpPr>
          <p:nvPr/>
        </p:nvSpPr>
        <p:spPr>
          <a:xfrm>
            <a:off x="296615" y="18757763"/>
            <a:ext cx="17962186" cy="369332"/>
          </a:xfrm>
          <a:prstGeom prst="rect">
            <a:avLst/>
          </a:prstGeom>
          <a:noFill/>
          <a:ln>
            <a:noFill/>
          </a:ln>
        </p:spPr>
        <p:txBody>
          <a:bodyPr wrap="square" rtlCol="0">
            <a:spAutoFit/>
          </a:bodyPr>
          <a:lstStyle/>
          <a:p>
            <a:pPr algn="ctr"/>
            <a:r>
              <a:rPr lang="es-ES" dirty="0">
                <a:latin typeface="Poppins" panose="00000500000000000000" pitchFamily="2" charset="0"/>
                <a:cs typeface="Poppins" panose="00000500000000000000" pitchFamily="2" charset="0"/>
              </a:rPr>
              <a:t>Fuente: </a:t>
            </a:r>
            <a:r>
              <a:rPr lang="es-ES" dirty="0" err="1">
                <a:latin typeface="Poppins" panose="00000500000000000000" pitchFamily="2" charset="0"/>
                <a:cs typeface="Poppins" panose="00000500000000000000" pitchFamily="2" charset="0"/>
              </a:rPr>
              <a:t>Sivigila</a:t>
            </a:r>
            <a:r>
              <a:rPr lang="es-ES" dirty="0">
                <a:latin typeface="Poppins" panose="00000500000000000000" pitchFamily="2" charset="0"/>
                <a:cs typeface="Poppins" panose="00000500000000000000" pitchFamily="2" charset="0"/>
              </a:rPr>
              <a:t> 2026, Cod. Evento 850</a:t>
            </a:r>
          </a:p>
        </p:txBody>
      </p:sp>
      <p:sp>
        <p:nvSpPr>
          <p:cNvPr id="43" name="CuadroTexto 42">
            <a:extLst>
              <a:ext uri="{FF2B5EF4-FFF2-40B4-BE49-F238E27FC236}">
                <a16:creationId xmlns:a16="http://schemas.microsoft.com/office/drawing/2014/main" id="{61B90EE6-3B09-4D42-901B-FF216704B134}"/>
              </a:ext>
            </a:extLst>
          </p:cNvPr>
          <p:cNvSpPr txBox="1">
            <a:spLocks/>
          </p:cNvSpPr>
          <p:nvPr/>
        </p:nvSpPr>
        <p:spPr>
          <a:xfrm>
            <a:off x="366171" y="43034156"/>
            <a:ext cx="17342709" cy="5509200"/>
          </a:xfrm>
          <a:prstGeom prst="rect">
            <a:avLst/>
          </a:prstGeom>
          <a:noFill/>
        </p:spPr>
        <p:txBody>
          <a:bodyPr wrap="square">
            <a:spAutoFit/>
          </a:bodyPr>
          <a:lstStyle/>
          <a:p>
            <a:pPr algn="just"/>
            <a:r>
              <a:rPr lang="es-CO" sz="2200" b="1" dirty="0"/>
              <a:t>Fuente de información:</a:t>
            </a:r>
            <a:r>
              <a:rPr lang="es-CO" sz="2200" dirty="0"/>
              <a:t> Sistema de Vigilancia en Salud Pública (Sivigila), evento VIH, ficha de notificación 850; fuente DANE 2025 y proyecciones de 2026; Aplicativo UACE, evento VIH.</a:t>
            </a:r>
          </a:p>
          <a:p>
            <a:pPr algn="just"/>
            <a:r>
              <a:rPr lang="es-CO" sz="2200" b="1" dirty="0"/>
              <a:t>Periodo de análisis:</a:t>
            </a:r>
            <a:r>
              <a:rPr lang="es-CO" sz="2200" dirty="0"/>
              <a:t> Semanas epidemiológicas 1 a 32 de 2026.</a:t>
            </a:r>
          </a:p>
          <a:p>
            <a:pPr algn="just"/>
            <a:r>
              <a:rPr lang="es-CO" sz="2200" b="1" dirty="0"/>
              <a:t>Población de análisis:</a:t>
            </a:r>
            <a:r>
              <a:rPr lang="es-CO" sz="2200" dirty="0"/>
              <a:t> Casos de VIH con procedencia Antioquia, de acuerdo con la definición y criterios de depuración establecidos para el evento a la fecha de corte. El total de casos puede variar durante el transcurso del año epidemiológico. </a:t>
            </a:r>
          </a:p>
          <a:p>
            <a:pPr algn="just"/>
            <a:r>
              <a:rPr lang="es-CO" sz="2200" b="1" dirty="0"/>
              <a:t>Procesamiento de la información:</a:t>
            </a:r>
            <a:r>
              <a:rPr lang="es-CO" sz="2200" dirty="0"/>
              <a:t> La base de datos fue depurada siguiendo las recomendaciones del Instituto Nacional de Salud (INS), incluyendo los casos procedentes de Antioquia que cumplen algoritmo diagnóstico y excluyendo registros repetidos, casos notificados en años anteriores y casos descartados. Se realizó control de calidad de la información.</a:t>
            </a:r>
          </a:p>
          <a:p>
            <a:pPr algn="just"/>
            <a:r>
              <a:rPr lang="es-CO" sz="2200" b="1" dirty="0"/>
              <a:t>Análisis:</a:t>
            </a:r>
            <a:r>
              <a:rPr lang="es-CO" sz="2200" dirty="0"/>
              <a:t> Se estimaron las distribuciones porcentuales de variables demográficas, clínicas y factores de riesgo registrados en la ficha 850. El comportamiento del evento se analizó según la entidad territorial de procedencia del caso. Para la identificación de comportamientos inusuales se aplicó la metodología </a:t>
            </a:r>
            <a:r>
              <a:rPr lang="es-CO" sz="2200" dirty="0" err="1"/>
              <a:t>Morbidity</a:t>
            </a:r>
            <a:r>
              <a:rPr lang="es-CO" sz="2200" dirty="0"/>
              <a:t> and </a:t>
            </a:r>
            <a:r>
              <a:rPr lang="es-CO" sz="2200" dirty="0" err="1"/>
              <a:t>Mortality</a:t>
            </a:r>
            <a:r>
              <a:rPr lang="es-CO" sz="2200" dirty="0"/>
              <a:t> </a:t>
            </a:r>
            <a:r>
              <a:rPr lang="es-CO" sz="2200" dirty="0" err="1"/>
              <a:t>Weekly</a:t>
            </a:r>
            <a:r>
              <a:rPr lang="es-CO" sz="2200" dirty="0"/>
              <a:t> </a:t>
            </a:r>
            <a:r>
              <a:rPr lang="es-CO" sz="2200" dirty="0" err="1"/>
              <a:t>Report</a:t>
            </a:r>
            <a:r>
              <a:rPr lang="es-CO" sz="2200" dirty="0"/>
              <a:t> (MMWR), utilizando la notificación semanal de cada entidad territorial entre 2018 y 2025 y los casos observados durante 2026.</a:t>
            </a:r>
          </a:p>
          <a:p>
            <a:pPr algn="just"/>
            <a:r>
              <a:rPr lang="es-CO" sz="2200" b="1" dirty="0"/>
              <a:t>Denominadores:</a:t>
            </a:r>
            <a:r>
              <a:rPr lang="es-CO" sz="2200" dirty="0"/>
              <a:t> Para el cálculo de la razón de prevalencia en gestantes se empleó denominador de nacimientos fuente DANE 2025. El indicador de incidencia, proyección DANE 2026. </a:t>
            </a:r>
          </a:p>
          <a:p>
            <a:pPr algn="just"/>
            <a:r>
              <a:rPr lang="es-CO" sz="2200" b="1" dirty="0"/>
              <a:t>Tablero de problemas: </a:t>
            </a:r>
            <a:r>
              <a:rPr lang="es-CO" sz="2200" dirty="0"/>
              <a:t>Resume los problemas identificados en las unidades de análisis de los casos confirmados de TMI del VIH, relacionados con la ocurrencia del evento y las oportunidades de mejora en la atención.</a:t>
            </a:r>
          </a:p>
        </p:txBody>
      </p:sp>
      <p:pic>
        <p:nvPicPr>
          <p:cNvPr id="11" name="Imagen 10">
            <a:extLst>
              <a:ext uri="{FF2B5EF4-FFF2-40B4-BE49-F238E27FC236}">
                <a16:creationId xmlns:a16="http://schemas.microsoft.com/office/drawing/2014/main" id="{0ADB3FAC-D448-406D-8079-8D3B6DD22C06}"/>
              </a:ext>
            </a:extLst>
          </p:cNvPr>
          <p:cNvPicPr>
            <a:picLocks noChangeAspect="1"/>
          </p:cNvPicPr>
          <p:nvPr/>
        </p:nvPicPr>
        <p:blipFill>
          <a:blip r:embed="rId3"/>
          <a:stretch>
            <a:fillRect/>
          </a:stretch>
        </p:blipFill>
        <p:spPr>
          <a:xfrm>
            <a:off x="375433" y="5805026"/>
            <a:ext cx="7323059" cy="6988927"/>
          </a:xfrm>
          <a:prstGeom prst="rect">
            <a:avLst/>
          </a:prstGeom>
        </p:spPr>
      </p:pic>
      <p:sp>
        <p:nvSpPr>
          <p:cNvPr id="48" name="Ejemplo titulo 1">
            <a:extLst>
              <a:ext uri="{FF2B5EF4-FFF2-40B4-BE49-F238E27FC236}">
                <a16:creationId xmlns:a16="http://schemas.microsoft.com/office/drawing/2014/main" id="{10D81DC4-8D56-4FAA-A01F-BFB26B0F7F78}"/>
              </a:ext>
            </a:extLst>
          </p:cNvPr>
          <p:cNvSpPr txBox="1">
            <a:spLocks/>
          </p:cNvSpPr>
          <p:nvPr/>
        </p:nvSpPr>
        <p:spPr>
          <a:xfrm>
            <a:off x="8120816" y="5335589"/>
            <a:ext cx="9993765" cy="369332"/>
          </a:xfrm>
          <a:prstGeom prst="rect">
            <a:avLst/>
          </a:prstGeom>
          <a:noFill/>
        </p:spPr>
        <p:txBody>
          <a:bodyPr wrap="square" rtlCol="0">
            <a:spAutoFit/>
          </a:bodyPr>
          <a:lstStyle/>
          <a:p>
            <a:pPr algn="ctr"/>
            <a:r>
              <a:rPr lang="es-ES" u="sng" dirty="0">
                <a:latin typeface="Poppins" panose="00000500000000000000" pitchFamily="2" charset="0"/>
                <a:cs typeface="Poppins" panose="00000500000000000000" pitchFamily="2" charset="0"/>
              </a:rPr>
              <a:t>Gráfico 2. Incidencia de VIH por subregiones de Antioquia. </a:t>
            </a:r>
            <a:r>
              <a:rPr lang="es-ES" u="sng" dirty="0" err="1">
                <a:latin typeface="Poppins" panose="00000500000000000000" pitchFamily="2" charset="0"/>
                <a:cs typeface="Poppins" panose="00000500000000000000" pitchFamily="2" charset="0"/>
              </a:rPr>
              <a:t>Sem</a:t>
            </a:r>
            <a:r>
              <a:rPr lang="es-ES" u="sng" dirty="0">
                <a:latin typeface="Poppins" panose="00000500000000000000" pitchFamily="2" charset="0"/>
                <a:cs typeface="Poppins" panose="00000500000000000000" pitchFamily="2" charset="0"/>
              </a:rPr>
              <a:t> 32 de 2026.</a:t>
            </a:r>
            <a:endParaRPr lang="es-CO" sz="1400" u="sng" dirty="0">
              <a:solidFill>
                <a:srgbClr val="A10E10"/>
              </a:solidFill>
              <a:latin typeface="Poppins" panose="00000500000000000000" pitchFamily="2" charset="0"/>
              <a:cs typeface="Poppins" panose="00000500000000000000" pitchFamily="2" charset="0"/>
            </a:endParaRPr>
          </a:p>
        </p:txBody>
      </p:sp>
      <p:pic>
        <p:nvPicPr>
          <p:cNvPr id="20" name="Imagen 19">
            <a:extLst>
              <a:ext uri="{FF2B5EF4-FFF2-40B4-BE49-F238E27FC236}">
                <a16:creationId xmlns:a16="http://schemas.microsoft.com/office/drawing/2014/main" id="{EDAB9A36-9F9E-4F94-8A5B-EB0A0BCE83E7}"/>
              </a:ext>
            </a:extLst>
          </p:cNvPr>
          <p:cNvPicPr>
            <a:picLocks noChangeAspect="1"/>
          </p:cNvPicPr>
          <p:nvPr/>
        </p:nvPicPr>
        <p:blipFill>
          <a:blip r:embed="rId4"/>
          <a:stretch>
            <a:fillRect/>
          </a:stretch>
        </p:blipFill>
        <p:spPr>
          <a:xfrm>
            <a:off x="8218973" y="5910853"/>
            <a:ext cx="9795239" cy="2359337"/>
          </a:xfrm>
          <a:prstGeom prst="rect">
            <a:avLst/>
          </a:prstGeom>
        </p:spPr>
      </p:pic>
      <p:pic>
        <p:nvPicPr>
          <p:cNvPr id="26" name="Imagen 25">
            <a:extLst>
              <a:ext uri="{FF2B5EF4-FFF2-40B4-BE49-F238E27FC236}">
                <a16:creationId xmlns:a16="http://schemas.microsoft.com/office/drawing/2014/main" id="{7C3D9B7F-A263-4714-A148-47BB7A4B847E}"/>
              </a:ext>
            </a:extLst>
          </p:cNvPr>
          <p:cNvPicPr>
            <a:picLocks noChangeAspect="1"/>
          </p:cNvPicPr>
          <p:nvPr/>
        </p:nvPicPr>
        <p:blipFill>
          <a:blip r:embed="rId5"/>
          <a:stretch>
            <a:fillRect/>
          </a:stretch>
        </p:blipFill>
        <p:spPr>
          <a:xfrm>
            <a:off x="11565079" y="6061135"/>
            <a:ext cx="3791479" cy="371527"/>
          </a:xfrm>
          <a:prstGeom prst="rect">
            <a:avLst/>
          </a:prstGeom>
        </p:spPr>
      </p:pic>
      <p:graphicFrame>
        <p:nvGraphicFramePr>
          <p:cNvPr id="55" name="Chart 1">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085640449"/>
              </p:ext>
            </p:extLst>
          </p:nvPr>
        </p:nvGraphicFramePr>
        <p:xfrm>
          <a:off x="8800627" y="9271940"/>
          <a:ext cx="8612880" cy="3560050"/>
        </p:xfrm>
        <a:graphic>
          <a:graphicData uri="http://schemas.openxmlformats.org/drawingml/2006/chart">
            <c:chart xmlns:c="http://schemas.openxmlformats.org/drawingml/2006/chart" xmlns:r="http://schemas.openxmlformats.org/officeDocument/2006/relationships" r:id="rId6"/>
          </a:graphicData>
        </a:graphic>
      </p:graphicFrame>
      <p:sp>
        <p:nvSpPr>
          <p:cNvPr id="56" name="Ejemplo titulo 1">
            <a:extLst>
              <a:ext uri="{FF2B5EF4-FFF2-40B4-BE49-F238E27FC236}">
                <a16:creationId xmlns:a16="http://schemas.microsoft.com/office/drawing/2014/main" id="{4AC88964-7768-4452-BAEC-ABCE2F9FFB4D}"/>
              </a:ext>
            </a:extLst>
          </p:cNvPr>
          <p:cNvSpPr txBox="1">
            <a:spLocks/>
          </p:cNvSpPr>
          <p:nvPr/>
        </p:nvSpPr>
        <p:spPr>
          <a:xfrm>
            <a:off x="8110184" y="8933179"/>
            <a:ext cx="9993765" cy="369332"/>
          </a:xfrm>
          <a:prstGeom prst="rect">
            <a:avLst/>
          </a:prstGeom>
          <a:noFill/>
        </p:spPr>
        <p:txBody>
          <a:bodyPr wrap="square" rtlCol="0">
            <a:spAutoFit/>
          </a:bodyPr>
          <a:lstStyle/>
          <a:p>
            <a:pPr algn="ctr"/>
            <a:r>
              <a:rPr lang="es-ES" u="sng" dirty="0">
                <a:latin typeface="Poppins" panose="00000500000000000000" pitchFamily="2" charset="0"/>
                <a:cs typeface="Poppins" panose="00000500000000000000" pitchFamily="2" charset="0"/>
              </a:rPr>
              <a:t>Gráfico 3. Canal MMWR para VIH en Antioquia. </a:t>
            </a:r>
            <a:r>
              <a:rPr lang="es-ES" u="sng" dirty="0" err="1">
                <a:latin typeface="Poppins" panose="00000500000000000000" pitchFamily="2" charset="0"/>
                <a:cs typeface="Poppins" panose="00000500000000000000" pitchFamily="2" charset="0"/>
              </a:rPr>
              <a:t>Sem</a:t>
            </a:r>
            <a:r>
              <a:rPr lang="es-ES" u="sng" dirty="0">
                <a:latin typeface="Poppins" panose="00000500000000000000" pitchFamily="2" charset="0"/>
                <a:cs typeface="Poppins" panose="00000500000000000000" pitchFamily="2" charset="0"/>
              </a:rPr>
              <a:t> 32 de 2026.</a:t>
            </a:r>
            <a:endParaRPr lang="es-CO" sz="1400" u="sng" dirty="0">
              <a:solidFill>
                <a:srgbClr val="A10E10"/>
              </a:solidFill>
              <a:latin typeface="Poppins" panose="00000500000000000000" pitchFamily="2" charset="0"/>
              <a:cs typeface="Poppins" panose="00000500000000000000" pitchFamily="2" charset="0"/>
            </a:endParaRPr>
          </a:p>
        </p:txBody>
      </p:sp>
      <p:sp>
        <p:nvSpPr>
          <p:cNvPr id="57" name="CuadroTexto 56">
            <a:extLst>
              <a:ext uri="{FF2B5EF4-FFF2-40B4-BE49-F238E27FC236}">
                <a16:creationId xmlns:a16="http://schemas.microsoft.com/office/drawing/2014/main" id="{5C3271B1-DE82-4FF1-ACBE-F232630AA39D}"/>
              </a:ext>
            </a:extLst>
          </p:cNvPr>
          <p:cNvSpPr txBox="1">
            <a:spLocks/>
          </p:cNvSpPr>
          <p:nvPr/>
        </p:nvSpPr>
        <p:spPr>
          <a:xfrm>
            <a:off x="8042209" y="12888748"/>
            <a:ext cx="10099599" cy="307777"/>
          </a:xfrm>
          <a:prstGeom prst="rect">
            <a:avLst/>
          </a:prstGeom>
          <a:noFill/>
        </p:spPr>
        <p:txBody>
          <a:bodyPr wrap="square" rtlCol="0">
            <a:spAutoFit/>
          </a:bodyPr>
          <a:lstStyle/>
          <a:p>
            <a:pPr algn="ctr"/>
            <a:r>
              <a:rPr lang="es-ES" sz="1400" dirty="0">
                <a:latin typeface="Poppins" panose="00000500000000000000" pitchFamily="2" charset="0"/>
                <a:cs typeface="Poppins" panose="00000500000000000000" pitchFamily="2" charset="0"/>
              </a:rPr>
              <a:t>Fuente: </a:t>
            </a:r>
            <a:r>
              <a:rPr lang="es-ES" sz="1400" dirty="0" err="1">
                <a:latin typeface="Poppins" panose="00000500000000000000" pitchFamily="2" charset="0"/>
                <a:cs typeface="Poppins" panose="00000500000000000000" pitchFamily="2" charset="0"/>
              </a:rPr>
              <a:t>Sivigila</a:t>
            </a:r>
            <a:r>
              <a:rPr lang="es-ES" sz="1400" dirty="0">
                <a:latin typeface="Poppins" panose="00000500000000000000" pitchFamily="2" charset="0"/>
                <a:cs typeface="Poppins" panose="00000500000000000000" pitchFamily="2" charset="0"/>
              </a:rPr>
              <a:t> 2018 - 2026, Cod. Evento 850</a:t>
            </a:r>
            <a:endParaRPr lang="es-CO" sz="1400" dirty="0">
              <a:latin typeface="Poppins" panose="00000500000000000000" pitchFamily="2" charset="0"/>
              <a:cs typeface="Poppins" panose="00000500000000000000" pitchFamily="2" charset="0"/>
            </a:endParaRPr>
          </a:p>
        </p:txBody>
      </p:sp>
      <p:pic>
        <p:nvPicPr>
          <p:cNvPr id="30" name="Imagen 29">
            <a:extLst>
              <a:ext uri="{FF2B5EF4-FFF2-40B4-BE49-F238E27FC236}">
                <a16:creationId xmlns:a16="http://schemas.microsoft.com/office/drawing/2014/main" id="{714CE8E4-F552-4589-AD72-7B265526072D}"/>
              </a:ext>
            </a:extLst>
          </p:cNvPr>
          <p:cNvPicPr>
            <a:picLocks noChangeAspect="1"/>
          </p:cNvPicPr>
          <p:nvPr/>
        </p:nvPicPr>
        <p:blipFill>
          <a:blip r:embed="rId7"/>
          <a:stretch>
            <a:fillRect/>
          </a:stretch>
        </p:blipFill>
        <p:spPr>
          <a:xfrm>
            <a:off x="244257" y="14223853"/>
            <a:ext cx="5306165" cy="4529261"/>
          </a:xfrm>
          <a:prstGeom prst="rect">
            <a:avLst/>
          </a:prstGeom>
        </p:spPr>
      </p:pic>
      <p:pic>
        <p:nvPicPr>
          <p:cNvPr id="41" name="Imagen 40">
            <a:extLst>
              <a:ext uri="{FF2B5EF4-FFF2-40B4-BE49-F238E27FC236}">
                <a16:creationId xmlns:a16="http://schemas.microsoft.com/office/drawing/2014/main" id="{7ACBEB63-454C-446C-945E-ABDFFDA8B8BE}"/>
              </a:ext>
            </a:extLst>
          </p:cNvPr>
          <p:cNvPicPr>
            <a:picLocks noChangeAspect="1"/>
          </p:cNvPicPr>
          <p:nvPr/>
        </p:nvPicPr>
        <p:blipFill>
          <a:blip r:embed="rId8"/>
          <a:stretch>
            <a:fillRect/>
          </a:stretch>
        </p:blipFill>
        <p:spPr>
          <a:xfrm>
            <a:off x="6466501" y="14298274"/>
            <a:ext cx="5012100" cy="4427205"/>
          </a:xfrm>
          <a:prstGeom prst="rect">
            <a:avLst/>
          </a:prstGeom>
        </p:spPr>
      </p:pic>
      <p:pic>
        <p:nvPicPr>
          <p:cNvPr id="44" name="Imagen 43">
            <a:extLst>
              <a:ext uri="{FF2B5EF4-FFF2-40B4-BE49-F238E27FC236}">
                <a16:creationId xmlns:a16="http://schemas.microsoft.com/office/drawing/2014/main" id="{059EB8EE-AAB9-4928-8784-4C9C2F9D178C}"/>
              </a:ext>
            </a:extLst>
          </p:cNvPr>
          <p:cNvPicPr>
            <a:picLocks noChangeAspect="1"/>
          </p:cNvPicPr>
          <p:nvPr/>
        </p:nvPicPr>
        <p:blipFill rotWithShape="1">
          <a:blip r:embed="rId9"/>
          <a:srcRect t="760"/>
          <a:stretch/>
        </p:blipFill>
        <p:spPr>
          <a:xfrm>
            <a:off x="12353655" y="14295438"/>
            <a:ext cx="5468427" cy="4403885"/>
          </a:xfrm>
          <a:prstGeom prst="rect">
            <a:avLst/>
          </a:prstGeom>
        </p:spPr>
      </p:pic>
      <p:pic>
        <p:nvPicPr>
          <p:cNvPr id="49" name="Imagen 48">
            <a:extLst>
              <a:ext uri="{FF2B5EF4-FFF2-40B4-BE49-F238E27FC236}">
                <a16:creationId xmlns:a16="http://schemas.microsoft.com/office/drawing/2014/main" id="{41EB68A4-B1F4-44E0-8189-ECDFC2D80F3A}"/>
              </a:ext>
            </a:extLst>
          </p:cNvPr>
          <p:cNvPicPr>
            <a:picLocks noChangeAspect="1"/>
          </p:cNvPicPr>
          <p:nvPr/>
        </p:nvPicPr>
        <p:blipFill>
          <a:blip r:embed="rId10"/>
          <a:stretch>
            <a:fillRect/>
          </a:stretch>
        </p:blipFill>
        <p:spPr>
          <a:xfrm>
            <a:off x="387994" y="19687893"/>
            <a:ext cx="8306336" cy="4310370"/>
          </a:xfrm>
          <a:prstGeom prst="rect">
            <a:avLst/>
          </a:prstGeom>
        </p:spPr>
      </p:pic>
      <p:pic>
        <p:nvPicPr>
          <p:cNvPr id="51" name="Imagen 50">
            <a:extLst>
              <a:ext uri="{FF2B5EF4-FFF2-40B4-BE49-F238E27FC236}">
                <a16:creationId xmlns:a16="http://schemas.microsoft.com/office/drawing/2014/main" id="{9D355326-B558-4822-A1BF-64B47C2F1BB2}"/>
              </a:ext>
            </a:extLst>
          </p:cNvPr>
          <p:cNvPicPr>
            <a:picLocks noChangeAspect="1"/>
          </p:cNvPicPr>
          <p:nvPr/>
        </p:nvPicPr>
        <p:blipFill>
          <a:blip r:embed="rId11"/>
          <a:stretch>
            <a:fillRect/>
          </a:stretch>
        </p:blipFill>
        <p:spPr>
          <a:xfrm>
            <a:off x="1737921" y="24750745"/>
            <a:ext cx="5649113" cy="2772162"/>
          </a:xfrm>
          <a:prstGeom prst="rect">
            <a:avLst/>
          </a:prstGeom>
        </p:spPr>
      </p:pic>
      <p:sp>
        <p:nvSpPr>
          <p:cNvPr id="52" name="CuadroTexto 51">
            <a:extLst>
              <a:ext uri="{FF2B5EF4-FFF2-40B4-BE49-F238E27FC236}">
                <a16:creationId xmlns:a16="http://schemas.microsoft.com/office/drawing/2014/main" id="{6E98CA32-657E-43C4-88DE-9C07DF0C7B99}"/>
              </a:ext>
            </a:extLst>
          </p:cNvPr>
          <p:cNvSpPr txBox="1">
            <a:spLocks/>
          </p:cNvSpPr>
          <p:nvPr/>
        </p:nvSpPr>
        <p:spPr>
          <a:xfrm>
            <a:off x="2691414" y="24414392"/>
            <a:ext cx="3303853" cy="307777"/>
          </a:xfrm>
          <a:prstGeom prst="rect">
            <a:avLst/>
          </a:prstGeom>
          <a:noFill/>
        </p:spPr>
        <p:txBody>
          <a:bodyPr wrap="none" rtlCol="0">
            <a:spAutoFit/>
          </a:bodyPr>
          <a:lstStyle/>
          <a:p>
            <a:r>
              <a:rPr lang="es-CO" sz="1400" dirty="0">
                <a:latin typeface="Arial" panose="020B0604020202020204" pitchFamily="34" charset="0"/>
                <a:cs typeface="Arial" panose="020B0604020202020204" pitchFamily="34" charset="0"/>
              </a:rPr>
              <a:t>Casos de coinfección VIH-Tuberculosis</a:t>
            </a:r>
          </a:p>
        </p:txBody>
      </p:sp>
      <p:pic>
        <p:nvPicPr>
          <p:cNvPr id="54" name="Imagen 53">
            <a:extLst>
              <a:ext uri="{FF2B5EF4-FFF2-40B4-BE49-F238E27FC236}">
                <a16:creationId xmlns:a16="http://schemas.microsoft.com/office/drawing/2014/main" id="{8C5D70B1-FF10-4005-BB64-D0860887B0C2}"/>
              </a:ext>
            </a:extLst>
          </p:cNvPr>
          <p:cNvPicPr>
            <a:picLocks noChangeAspect="1"/>
          </p:cNvPicPr>
          <p:nvPr/>
        </p:nvPicPr>
        <p:blipFill>
          <a:blip r:embed="rId12"/>
          <a:stretch>
            <a:fillRect/>
          </a:stretch>
        </p:blipFill>
        <p:spPr>
          <a:xfrm>
            <a:off x="9446167" y="23310940"/>
            <a:ext cx="3888780" cy="4419821"/>
          </a:xfrm>
          <a:prstGeom prst="rect">
            <a:avLst/>
          </a:prstGeom>
        </p:spPr>
      </p:pic>
      <p:pic>
        <p:nvPicPr>
          <p:cNvPr id="59" name="Imagen 58">
            <a:extLst>
              <a:ext uri="{FF2B5EF4-FFF2-40B4-BE49-F238E27FC236}">
                <a16:creationId xmlns:a16="http://schemas.microsoft.com/office/drawing/2014/main" id="{29F6CAEB-17A1-4A51-B311-09FE3AA816DB}"/>
              </a:ext>
            </a:extLst>
          </p:cNvPr>
          <p:cNvPicPr>
            <a:picLocks noChangeAspect="1"/>
          </p:cNvPicPr>
          <p:nvPr/>
        </p:nvPicPr>
        <p:blipFill>
          <a:blip r:embed="rId13"/>
          <a:stretch>
            <a:fillRect/>
          </a:stretch>
        </p:blipFill>
        <p:spPr>
          <a:xfrm>
            <a:off x="9211371" y="20119159"/>
            <a:ext cx="6059897" cy="2948352"/>
          </a:xfrm>
          <a:prstGeom prst="rect">
            <a:avLst/>
          </a:prstGeom>
        </p:spPr>
      </p:pic>
      <p:pic>
        <p:nvPicPr>
          <p:cNvPr id="61" name="Imagen 60">
            <a:extLst>
              <a:ext uri="{FF2B5EF4-FFF2-40B4-BE49-F238E27FC236}">
                <a16:creationId xmlns:a16="http://schemas.microsoft.com/office/drawing/2014/main" id="{8F0093FC-53F4-4F26-988F-8A6B9DD0AF0B}"/>
              </a:ext>
            </a:extLst>
          </p:cNvPr>
          <p:cNvPicPr>
            <a:picLocks noChangeAspect="1"/>
          </p:cNvPicPr>
          <p:nvPr/>
        </p:nvPicPr>
        <p:blipFill rotWithShape="1">
          <a:blip r:embed="rId14"/>
          <a:srcRect t="14848" r="1499" b="12997"/>
          <a:stretch/>
        </p:blipFill>
        <p:spPr>
          <a:xfrm>
            <a:off x="15399605" y="21774091"/>
            <a:ext cx="2626952" cy="1334536"/>
          </a:xfrm>
          <a:prstGeom prst="rect">
            <a:avLst/>
          </a:prstGeom>
        </p:spPr>
      </p:pic>
      <p:grpSp>
        <p:nvGrpSpPr>
          <p:cNvPr id="80" name="Grupo 79">
            <a:extLst>
              <a:ext uri="{FF2B5EF4-FFF2-40B4-BE49-F238E27FC236}">
                <a16:creationId xmlns:a16="http://schemas.microsoft.com/office/drawing/2014/main" id="{74D46335-734D-4935-9D30-3B6DEC6CEE53}"/>
              </a:ext>
            </a:extLst>
          </p:cNvPr>
          <p:cNvGrpSpPr>
            <a:grpSpLocks/>
          </p:cNvGrpSpPr>
          <p:nvPr/>
        </p:nvGrpSpPr>
        <p:grpSpPr>
          <a:xfrm>
            <a:off x="15356558" y="20118521"/>
            <a:ext cx="2724839" cy="1583802"/>
            <a:chOff x="8041889" y="554995"/>
            <a:chExt cx="2030019" cy="1181102"/>
          </a:xfrm>
        </p:grpSpPr>
        <p:pic>
          <p:nvPicPr>
            <p:cNvPr id="81" name="Imagen 80">
              <a:extLst>
                <a:ext uri="{FF2B5EF4-FFF2-40B4-BE49-F238E27FC236}">
                  <a16:creationId xmlns:a16="http://schemas.microsoft.com/office/drawing/2014/main" id="{4AFEC628-9F3E-40C5-9A41-37D60E6EC3BF}"/>
                </a:ext>
              </a:extLst>
            </p:cNvPr>
            <p:cNvPicPr>
              <a:picLocks noChangeAspect="1"/>
            </p:cNvPicPr>
            <p:nvPr/>
          </p:nvPicPr>
          <p:blipFill>
            <a:blip r:embed="rId15"/>
            <a:stretch>
              <a:fillRect/>
            </a:stretch>
          </p:blipFill>
          <p:spPr>
            <a:xfrm>
              <a:off x="8041889" y="554995"/>
              <a:ext cx="2030019" cy="1181102"/>
            </a:xfrm>
            <a:prstGeom prst="rect">
              <a:avLst/>
            </a:prstGeom>
          </p:spPr>
        </p:pic>
        <p:sp>
          <p:nvSpPr>
            <p:cNvPr id="82" name="CuadroTexto 81">
              <a:extLst>
                <a:ext uri="{FF2B5EF4-FFF2-40B4-BE49-F238E27FC236}">
                  <a16:creationId xmlns:a16="http://schemas.microsoft.com/office/drawing/2014/main" id="{F16822DC-C396-4023-A04C-D8CA64C6F134}"/>
                </a:ext>
              </a:extLst>
            </p:cNvPr>
            <p:cNvSpPr txBox="1">
              <a:spLocks/>
            </p:cNvSpPr>
            <p:nvPr/>
          </p:nvSpPr>
          <p:spPr>
            <a:xfrm>
              <a:off x="8122024" y="683881"/>
              <a:ext cx="1860963" cy="803323"/>
            </a:xfrm>
            <a:prstGeom prst="rect">
              <a:avLst/>
            </a:prstGeom>
            <a:noFill/>
          </p:spPr>
          <p:txBody>
            <a:bodyPr wrap="square">
              <a:spAutoFit/>
            </a:bodyPr>
            <a:lstStyle/>
            <a:p>
              <a:pPr algn="ctr"/>
              <a:r>
                <a:rPr lang="en-US" sz="2400" b="1" dirty="0">
                  <a:solidFill>
                    <a:schemeClr val="bg1"/>
                  </a:solidFill>
                </a:rPr>
                <a:t>28 </a:t>
              </a:r>
            </a:p>
            <a:p>
              <a:pPr algn="ctr"/>
              <a:r>
                <a:rPr lang="en-US" sz="2000" b="1" dirty="0" err="1">
                  <a:solidFill>
                    <a:schemeClr val="bg1"/>
                  </a:solidFill>
                </a:rPr>
                <a:t>Número</a:t>
              </a:r>
              <a:r>
                <a:rPr lang="en-US" sz="2000" b="1" dirty="0">
                  <a:solidFill>
                    <a:schemeClr val="bg1"/>
                  </a:solidFill>
                </a:rPr>
                <a:t> de </a:t>
              </a:r>
              <a:r>
                <a:rPr lang="en-US" sz="2000" b="1" dirty="0" err="1">
                  <a:solidFill>
                    <a:schemeClr val="bg1"/>
                  </a:solidFill>
                </a:rPr>
                <a:t>casos</a:t>
              </a:r>
              <a:endParaRPr lang="en-US" sz="2000" b="1" dirty="0">
                <a:solidFill>
                  <a:schemeClr val="bg1"/>
                </a:solidFill>
              </a:endParaRPr>
            </a:p>
            <a:p>
              <a:pPr algn="ctr"/>
              <a:r>
                <a:rPr lang="en-US" sz="2000" b="1" dirty="0">
                  <a:solidFill>
                    <a:schemeClr val="bg1"/>
                  </a:solidFill>
                </a:rPr>
                <a:t>VIH </a:t>
              </a:r>
              <a:r>
                <a:rPr lang="en-US" sz="2000" b="1" dirty="0" err="1">
                  <a:solidFill>
                    <a:schemeClr val="bg1"/>
                  </a:solidFill>
                </a:rPr>
                <a:t>en</a:t>
              </a:r>
              <a:r>
                <a:rPr lang="en-US" sz="2000" b="1" dirty="0">
                  <a:solidFill>
                    <a:schemeClr val="bg1"/>
                  </a:solidFill>
                </a:rPr>
                <a:t> </a:t>
              </a:r>
              <a:r>
                <a:rPr lang="en-US" sz="2000" b="1" dirty="0" err="1">
                  <a:solidFill>
                    <a:schemeClr val="bg1"/>
                  </a:solidFill>
                </a:rPr>
                <a:t>Gestantes</a:t>
              </a:r>
              <a:endParaRPr lang="es-CO" sz="2000" b="1" dirty="0">
                <a:solidFill>
                  <a:schemeClr val="bg1"/>
                </a:solidFill>
              </a:endParaRPr>
            </a:p>
          </p:txBody>
        </p:sp>
      </p:grpSp>
      <p:pic>
        <p:nvPicPr>
          <p:cNvPr id="3" name="Imagen 2">
            <a:extLst>
              <a:ext uri="{FF2B5EF4-FFF2-40B4-BE49-F238E27FC236}">
                <a16:creationId xmlns:a16="http://schemas.microsoft.com/office/drawing/2014/main" id="{ED28B65F-5EE8-4C80-9A7E-A910BFCDC06A}"/>
              </a:ext>
            </a:extLst>
          </p:cNvPr>
          <p:cNvPicPr>
            <a:picLocks noChangeAspect="1"/>
          </p:cNvPicPr>
          <p:nvPr/>
        </p:nvPicPr>
        <p:blipFill>
          <a:blip r:embed="rId16"/>
          <a:stretch>
            <a:fillRect/>
          </a:stretch>
        </p:blipFill>
        <p:spPr>
          <a:xfrm>
            <a:off x="13591983" y="23276083"/>
            <a:ext cx="4230099" cy="4444858"/>
          </a:xfrm>
          <a:prstGeom prst="rect">
            <a:avLst/>
          </a:prstGeom>
        </p:spPr>
      </p:pic>
      <p:sp>
        <p:nvSpPr>
          <p:cNvPr id="53" name="Titulo Indicadores del evento">
            <a:extLst>
              <a:ext uri="{FF2B5EF4-FFF2-40B4-BE49-F238E27FC236}">
                <a16:creationId xmlns:a16="http://schemas.microsoft.com/office/drawing/2014/main" id="{C6F10820-75EC-4DA9-8280-D3B48BD171F4}"/>
              </a:ext>
            </a:extLst>
          </p:cNvPr>
          <p:cNvSpPr txBox="1">
            <a:spLocks/>
          </p:cNvSpPr>
          <p:nvPr/>
        </p:nvSpPr>
        <p:spPr>
          <a:xfrm>
            <a:off x="9089160" y="19349562"/>
            <a:ext cx="9099868" cy="523222"/>
          </a:xfrm>
          <a:prstGeom prst="rect">
            <a:avLst/>
          </a:prstGeom>
          <a:solidFill>
            <a:srgbClr val="6D5672"/>
          </a:solidFill>
          <a:ln>
            <a:noFill/>
          </a:ln>
        </p:spPr>
        <p:txBody>
          <a:bodyPr wrap="square" rtlCol="0">
            <a:spAutoFit/>
          </a:bodyPr>
          <a:lstStyle/>
          <a:p>
            <a:pPr algn="ctr"/>
            <a:r>
              <a:rPr lang="es-ES" sz="2800" dirty="0">
                <a:ln w="0"/>
                <a:solidFill>
                  <a:schemeClr val="bg1"/>
                </a:solidFill>
                <a:latin typeface="Poppins ExtraBold" panose="00000900000000000000" pitchFamily="2" charset="0"/>
                <a:cs typeface="Poppins ExtraBold" panose="00000900000000000000" pitchFamily="2" charset="0"/>
              </a:rPr>
              <a:t>Comportamiento del VIH en gestantes</a:t>
            </a:r>
          </a:p>
        </p:txBody>
      </p:sp>
      <p:sp>
        <p:nvSpPr>
          <p:cNvPr id="58" name="Ejemplo titulo 1">
            <a:extLst>
              <a:ext uri="{FF2B5EF4-FFF2-40B4-BE49-F238E27FC236}">
                <a16:creationId xmlns:a16="http://schemas.microsoft.com/office/drawing/2014/main" id="{3160CDE8-57CC-4240-AEC2-EF1487B77F74}"/>
              </a:ext>
            </a:extLst>
          </p:cNvPr>
          <p:cNvSpPr txBox="1">
            <a:spLocks/>
          </p:cNvSpPr>
          <p:nvPr/>
        </p:nvSpPr>
        <p:spPr>
          <a:xfrm>
            <a:off x="244515" y="27976005"/>
            <a:ext cx="8820161" cy="369332"/>
          </a:xfrm>
          <a:prstGeom prst="rect">
            <a:avLst/>
          </a:prstGeom>
          <a:noFill/>
          <a:ln>
            <a:noFill/>
          </a:ln>
        </p:spPr>
        <p:txBody>
          <a:bodyPr wrap="square" rtlCol="0">
            <a:spAutoFit/>
          </a:bodyPr>
          <a:lstStyle/>
          <a:p>
            <a:pPr algn="ctr"/>
            <a:r>
              <a:rPr lang="es-ES" dirty="0">
                <a:latin typeface="Poppins" panose="00000500000000000000" pitchFamily="2" charset="0"/>
                <a:cs typeface="Poppins" panose="00000500000000000000" pitchFamily="2" charset="0"/>
              </a:rPr>
              <a:t>Fuente: </a:t>
            </a:r>
            <a:r>
              <a:rPr lang="es-ES" dirty="0" err="1">
                <a:latin typeface="Poppins" panose="00000500000000000000" pitchFamily="2" charset="0"/>
                <a:cs typeface="Poppins" panose="00000500000000000000" pitchFamily="2" charset="0"/>
              </a:rPr>
              <a:t>Sivigila</a:t>
            </a:r>
            <a:r>
              <a:rPr lang="es-ES" dirty="0">
                <a:latin typeface="Poppins" panose="00000500000000000000" pitchFamily="2" charset="0"/>
                <a:cs typeface="Poppins" panose="00000500000000000000" pitchFamily="2" charset="0"/>
              </a:rPr>
              <a:t> 2026, Cod. Evento 850</a:t>
            </a:r>
          </a:p>
        </p:txBody>
      </p:sp>
      <p:sp>
        <p:nvSpPr>
          <p:cNvPr id="60" name="Ejemplo titulo 1">
            <a:extLst>
              <a:ext uri="{FF2B5EF4-FFF2-40B4-BE49-F238E27FC236}">
                <a16:creationId xmlns:a16="http://schemas.microsoft.com/office/drawing/2014/main" id="{627ED048-DCA6-4268-829D-67C8A33389BA}"/>
              </a:ext>
            </a:extLst>
          </p:cNvPr>
          <p:cNvSpPr txBox="1">
            <a:spLocks/>
          </p:cNvSpPr>
          <p:nvPr/>
        </p:nvSpPr>
        <p:spPr>
          <a:xfrm>
            <a:off x="9281930" y="27998762"/>
            <a:ext cx="8820161" cy="369332"/>
          </a:xfrm>
          <a:prstGeom prst="rect">
            <a:avLst/>
          </a:prstGeom>
          <a:noFill/>
          <a:ln>
            <a:noFill/>
          </a:ln>
        </p:spPr>
        <p:txBody>
          <a:bodyPr wrap="square" rtlCol="0">
            <a:spAutoFit/>
          </a:bodyPr>
          <a:lstStyle/>
          <a:p>
            <a:pPr algn="ctr"/>
            <a:r>
              <a:rPr lang="es-ES" dirty="0">
                <a:latin typeface="Poppins" panose="00000500000000000000" pitchFamily="2" charset="0"/>
                <a:cs typeface="Poppins" panose="00000500000000000000" pitchFamily="2" charset="0"/>
              </a:rPr>
              <a:t>Fuente: </a:t>
            </a:r>
            <a:r>
              <a:rPr lang="es-ES" dirty="0" err="1">
                <a:latin typeface="Poppins" panose="00000500000000000000" pitchFamily="2" charset="0"/>
                <a:cs typeface="Poppins" panose="00000500000000000000" pitchFamily="2" charset="0"/>
              </a:rPr>
              <a:t>Sivigila</a:t>
            </a:r>
            <a:r>
              <a:rPr lang="es-ES" dirty="0">
                <a:latin typeface="Poppins" panose="00000500000000000000" pitchFamily="2" charset="0"/>
                <a:cs typeface="Poppins" panose="00000500000000000000" pitchFamily="2" charset="0"/>
              </a:rPr>
              <a:t> 2026, Cod. Evento 850</a:t>
            </a:r>
          </a:p>
        </p:txBody>
      </p:sp>
      <p:graphicFrame>
        <p:nvGraphicFramePr>
          <p:cNvPr id="62" name="Gráfico 61">
            <a:extLst>
              <a:ext uri="{FF2B5EF4-FFF2-40B4-BE49-F238E27FC236}">
                <a16:creationId xmlns:a16="http://schemas.microsoft.com/office/drawing/2014/main" id="{B16C7D22-711B-440F-B005-D3EFCA5F9269}"/>
              </a:ext>
            </a:extLst>
          </p:cNvPr>
          <p:cNvGraphicFramePr>
            <a:graphicFrameLocks/>
          </p:cNvGraphicFramePr>
          <p:nvPr>
            <p:extLst>
              <p:ext uri="{D42A27DB-BD31-4B8C-83A1-F6EECF244321}">
                <p14:modId xmlns:p14="http://schemas.microsoft.com/office/powerpoint/2010/main" val="447989086"/>
              </p:ext>
            </p:extLst>
          </p:nvPr>
        </p:nvGraphicFramePr>
        <p:xfrm>
          <a:off x="6820386" y="36550026"/>
          <a:ext cx="11001697" cy="5316329"/>
        </p:xfrm>
        <a:graphic>
          <a:graphicData uri="http://schemas.openxmlformats.org/drawingml/2006/chart">
            <c:chart xmlns:c="http://schemas.openxmlformats.org/drawingml/2006/chart" xmlns:r="http://schemas.openxmlformats.org/officeDocument/2006/relationships" r:id="rId17"/>
          </a:graphicData>
        </a:graphic>
      </p:graphicFrame>
      <p:pic>
        <p:nvPicPr>
          <p:cNvPr id="16" name="Imagen 15">
            <a:extLst>
              <a:ext uri="{FF2B5EF4-FFF2-40B4-BE49-F238E27FC236}">
                <a16:creationId xmlns:a16="http://schemas.microsoft.com/office/drawing/2014/main" id="{B8423686-9285-415C-9050-249BDAF63877}"/>
              </a:ext>
            </a:extLst>
          </p:cNvPr>
          <p:cNvPicPr>
            <a:picLocks noChangeAspect="1"/>
          </p:cNvPicPr>
          <p:nvPr/>
        </p:nvPicPr>
        <p:blipFill>
          <a:blip r:embed="rId18"/>
          <a:stretch>
            <a:fillRect/>
          </a:stretch>
        </p:blipFill>
        <p:spPr>
          <a:xfrm>
            <a:off x="704090" y="37482334"/>
            <a:ext cx="5869966" cy="3334272"/>
          </a:xfrm>
          <a:prstGeom prst="rect">
            <a:avLst/>
          </a:prstGeom>
        </p:spPr>
      </p:pic>
      <p:sp>
        <p:nvSpPr>
          <p:cNvPr id="63" name="CuadroTexto 62">
            <a:extLst>
              <a:ext uri="{FF2B5EF4-FFF2-40B4-BE49-F238E27FC236}">
                <a16:creationId xmlns:a16="http://schemas.microsoft.com/office/drawing/2014/main" id="{27D6C116-9B34-46FA-BA63-EE2E0F5E7BBA}"/>
              </a:ext>
            </a:extLst>
          </p:cNvPr>
          <p:cNvSpPr txBox="1"/>
          <p:nvPr/>
        </p:nvSpPr>
        <p:spPr>
          <a:xfrm>
            <a:off x="1737921" y="36910280"/>
            <a:ext cx="9177688" cy="338554"/>
          </a:xfrm>
          <a:prstGeom prst="rect">
            <a:avLst/>
          </a:prstGeom>
          <a:noFill/>
        </p:spPr>
        <p:txBody>
          <a:bodyPr wrap="square">
            <a:spAutoFit/>
          </a:bodyPr>
          <a:lstStyle/>
          <a:p>
            <a:r>
              <a:rPr lang="es-CO" sz="1600" dirty="0">
                <a:solidFill>
                  <a:schemeClr val="tx1"/>
                </a:solidFill>
              </a:rPr>
              <a:t>Problemas relacionados con la ocurrencia de TMI de VIH </a:t>
            </a:r>
            <a:endParaRPr lang="es-CO" sz="1600" dirty="0"/>
          </a:p>
        </p:txBody>
      </p:sp>
      <p:sp>
        <p:nvSpPr>
          <p:cNvPr id="64" name="Ejemplo titulo 1">
            <a:extLst>
              <a:ext uri="{FF2B5EF4-FFF2-40B4-BE49-F238E27FC236}">
                <a16:creationId xmlns:a16="http://schemas.microsoft.com/office/drawing/2014/main" id="{82A5D749-5112-4DF3-B4EA-253A0F9E65A7}"/>
              </a:ext>
            </a:extLst>
          </p:cNvPr>
          <p:cNvSpPr txBox="1">
            <a:spLocks/>
          </p:cNvSpPr>
          <p:nvPr/>
        </p:nvSpPr>
        <p:spPr>
          <a:xfrm>
            <a:off x="-1999775" y="41190634"/>
            <a:ext cx="8820161" cy="369332"/>
          </a:xfrm>
          <a:prstGeom prst="rect">
            <a:avLst/>
          </a:prstGeom>
          <a:noFill/>
          <a:ln>
            <a:noFill/>
          </a:ln>
        </p:spPr>
        <p:txBody>
          <a:bodyPr wrap="square" rtlCol="0">
            <a:spAutoFit/>
          </a:bodyPr>
          <a:lstStyle/>
          <a:p>
            <a:pPr algn="ctr"/>
            <a:r>
              <a:rPr lang="es-ES" dirty="0">
                <a:latin typeface="Poppins" panose="00000500000000000000" pitchFamily="2" charset="0"/>
                <a:cs typeface="Poppins" panose="00000500000000000000" pitchFamily="2" charset="0"/>
              </a:rPr>
              <a:t>Fuente: UACE 2026, Cod. Evento 850</a:t>
            </a:r>
          </a:p>
        </p:txBody>
      </p:sp>
      <p:sp>
        <p:nvSpPr>
          <p:cNvPr id="66" name="Titulo Indicadores del evento">
            <a:extLst>
              <a:ext uri="{FF2B5EF4-FFF2-40B4-BE49-F238E27FC236}">
                <a16:creationId xmlns:a16="http://schemas.microsoft.com/office/drawing/2014/main" id="{35E022CD-EE0E-46E3-90A3-FF18885D1D7E}"/>
              </a:ext>
            </a:extLst>
          </p:cNvPr>
          <p:cNvSpPr txBox="1">
            <a:spLocks/>
          </p:cNvSpPr>
          <p:nvPr/>
        </p:nvSpPr>
        <p:spPr>
          <a:xfrm>
            <a:off x="9089160" y="28809224"/>
            <a:ext cx="9198840" cy="523220"/>
          </a:xfrm>
          <a:prstGeom prst="rect">
            <a:avLst/>
          </a:prstGeom>
          <a:solidFill>
            <a:srgbClr val="6D5672"/>
          </a:solidFill>
          <a:ln>
            <a:noFill/>
          </a:ln>
        </p:spPr>
        <p:txBody>
          <a:bodyPr wrap="square" rtlCol="0">
            <a:spAutoFit/>
          </a:bodyPr>
          <a:lstStyle/>
          <a:p>
            <a:pPr algn="ctr"/>
            <a:r>
              <a:rPr lang="es-ES" sz="2800" dirty="0">
                <a:ln w="0"/>
                <a:solidFill>
                  <a:schemeClr val="bg1"/>
                </a:solidFill>
                <a:latin typeface="Poppins ExtraBold" panose="00000900000000000000" pitchFamily="2" charset="0"/>
                <a:cs typeface="Poppins ExtraBold" panose="00000900000000000000" pitchFamily="2" charset="0"/>
              </a:rPr>
              <a:t>Municipios con mayor numero de casos</a:t>
            </a:r>
          </a:p>
        </p:txBody>
      </p:sp>
      <p:pic>
        <p:nvPicPr>
          <p:cNvPr id="28" name="Imagen 27">
            <a:extLst>
              <a:ext uri="{FF2B5EF4-FFF2-40B4-BE49-F238E27FC236}">
                <a16:creationId xmlns:a16="http://schemas.microsoft.com/office/drawing/2014/main" id="{30891C30-6BD6-4799-BAE1-0973226A5AB9}"/>
              </a:ext>
            </a:extLst>
          </p:cNvPr>
          <p:cNvPicPr>
            <a:picLocks noChangeAspect="1"/>
          </p:cNvPicPr>
          <p:nvPr/>
        </p:nvPicPr>
        <p:blipFill rotWithShape="1">
          <a:blip r:embed="rId19"/>
          <a:srcRect b="15230"/>
          <a:stretch/>
        </p:blipFill>
        <p:spPr>
          <a:xfrm>
            <a:off x="13892034" y="29587158"/>
            <a:ext cx="4040290" cy="5677208"/>
          </a:xfrm>
          <a:prstGeom prst="rect">
            <a:avLst/>
          </a:prstGeom>
        </p:spPr>
      </p:pic>
      <p:pic>
        <p:nvPicPr>
          <p:cNvPr id="33" name="Imagen 32">
            <a:extLst>
              <a:ext uri="{FF2B5EF4-FFF2-40B4-BE49-F238E27FC236}">
                <a16:creationId xmlns:a16="http://schemas.microsoft.com/office/drawing/2014/main" id="{68A88138-36BE-4681-A695-A6604C0B2CE7}"/>
              </a:ext>
            </a:extLst>
          </p:cNvPr>
          <p:cNvPicPr>
            <a:picLocks noChangeAspect="1"/>
          </p:cNvPicPr>
          <p:nvPr/>
        </p:nvPicPr>
        <p:blipFill>
          <a:blip r:embed="rId20"/>
          <a:stretch>
            <a:fillRect/>
          </a:stretch>
        </p:blipFill>
        <p:spPr>
          <a:xfrm>
            <a:off x="9384318" y="29612482"/>
            <a:ext cx="4140614" cy="5598456"/>
          </a:xfrm>
          <a:prstGeom prst="rect">
            <a:avLst/>
          </a:prstGeom>
        </p:spPr>
      </p:pic>
      <p:pic>
        <p:nvPicPr>
          <p:cNvPr id="35" name="Imagen 34">
            <a:extLst>
              <a:ext uri="{FF2B5EF4-FFF2-40B4-BE49-F238E27FC236}">
                <a16:creationId xmlns:a16="http://schemas.microsoft.com/office/drawing/2014/main" id="{73156703-AEAF-453A-91A6-FB2223C18934}"/>
              </a:ext>
            </a:extLst>
          </p:cNvPr>
          <p:cNvPicPr>
            <a:picLocks noChangeAspect="1"/>
          </p:cNvPicPr>
          <p:nvPr/>
        </p:nvPicPr>
        <p:blipFill>
          <a:blip r:embed="rId21"/>
          <a:stretch>
            <a:fillRect/>
          </a:stretch>
        </p:blipFill>
        <p:spPr>
          <a:xfrm>
            <a:off x="470686" y="30182892"/>
            <a:ext cx="8183581" cy="3933575"/>
          </a:xfrm>
          <a:prstGeom prst="rect">
            <a:avLst/>
          </a:prstGeom>
        </p:spPr>
      </p:pic>
      <p:sp>
        <p:nvSpPr>
          <p:cNvPr id="77" name="Ejemplo titulo 1">
            <a:extLst>
              <a:ext uri="{FF2B5EF4-FFF2-40B4-BE49-F238E27FC236}">
                <a16:creationId xmlns:a16="http://schemas.microsoft.com/office/drawing/2014/main" id="{0BA8AA2D-BE4B-470B-A7BD-56D20E549940}"/>
              </a:ext>
            </a:extLst>
          </p:cNvPr>
          <p:cNvSpPr txBox="1">
            <a:spLocks/>
          </p:cNvSpPr>
          <p:nvPr/>
        </p:nvSpPr>
        <p:spPr>
          <a:xfrm>
            <a:off x="140903" y="34718078"/>
            <a:ext cx="8820161" cy="646331"/>
          </a:xfrm>
          <a:prstGeom prst="rect">
            <a:avLst/>
          </a:prstGeom>
          <a:noFill/>
          <a:ln>
            <a:noFill/>
          </a:ln>
        </p:spPr>
        <p:txBody>
          <a:bodyPr wrap="square" rtlCol="0">
            <a:spAutoFit/>
          </a:bodyPr>
          <a:lstStyle/>
          <a:p>
            <a:pPr algn="ctr"/>
            <a:r>
              <a:rPr lang="es-ES" dirty="0">
                <a:latin typeface="Poppins" panose="00000500000000000000" pitchFamily="2" charset="0"/>
                <a:cs typeface="Poppins" panose="00000500000000000000" pitchFamily="2" charset="0"/>
              </a:rPr>
              <a:t>Fuente: </a:t>
            </a:r>
            <a:r>
              <a:rPr lang="es-ES" dirty="0" err="1">
                <a:latin typeface="Poppins" panose="00000500000000000000" pitchFamily="2" charset="0"/>
                <a:cs typeface="Poppins" panose="00000500000000000000" pitchFamily="2" charset="0"/>
              </a:rPr>
              <a:t>Sivigila</a:t>
            </a:r>
            <a:r>
              <a:rPr lang="es-ES" dirty="0">
                <a:latin typeface="Poppins" panose="00000500000000000000" pitchFamily="2" charset="0"/>
                <a:cs typeface="Poppins" panose="00000500000000000000" pitchFamily="2" charset="0"/>
              </a:rPr>
              <a:t> 2026, Cod. Evento 850, Nacimientos DANE 2025, </a:t>
            </a:r>
            <a:r>
              <a:rPr lang="es-ES" dirty="0" err="1">
                <a:latin typeface="Poppins" panose="00000500000000000000" pitchFamily="2" charset="0"/>
                <a:cs typeface="Poppins" panose="00000500000000000000" pitchFamily="2" charset="0"/>
              </a:rPr>
              <a:t>Poblaci</a:t>
            </a:r>
            <a:r>
              <a:rPr lang="es-CO" dirty="0" err="1">
                <a:latin typeface="Poppins" panose="00000500000000000000" pitchFamily="2" charset="0"/>
                <a:cs typeface="Poppins" panose="00000500000000000000" pitchFamily="2" charset="0"/>
              </a:rPr>
              <a:t>ón</a:t>
            </a:r>
            <a:r>
              <a:rPr lang="es-CO" dirty="0">
                <a:latin typeface="Poppins" panose="00000500000000000000" pitchFamily="2" charset="0"/>
                <a:cs typeface="Poppins" panose="00000500000000000000" pitchFamily="2" charset="0"/>
              </a:rPr>
              <a:t> total DANE 2026</a:t>
            </a:r>
            <a:endParaRPr lang="es-ES" dirty="0">
              <a:latin typeface="Poppins" panose="00000500000000000000" pitchFamily="2" charset="0"/>
              <a:cs typeface="Poppins" panose="00000500000000000000" pitchFamily="2" charset="0"/>
            </a:endParaRPr>
          </a:p>
        </p:txBody>
      </p:sp>
      <p:sp>
        <p:nvSpPr>
          <p:cNvPr id="78" name="Pie de pagina">
            <a:extLst>
              <a:ext uri="{FF2B5EF4-FFF2-40B4-BE49-F238E27FC236}">
                <a16:creationId xmlns:a16="http://schemas.microsoft.com/office/drawing/2014/main" id="{2F04F589-8C1F-4FB5-8D21-E99F7D197D31}"/>
              </a:ext>
            </a:extLst>
          </p:cNvPr>
          <p:cNvSpPr txBox="1">
            <a:spLocks/>
          </p:cNvSpPr>
          <p:nvPr/>
        </p:nvSpPr>
        <p:spPr>
          <a:xfrm>
            <a:off x="9046446" y="49004880"/>
            <a:ext cx="9089160" cy="1754326"/>
          </a:xfrm>
          <a:prstGeom prst="rect">
            <a:avLst/>
          </a:prstGeom>
          <a:solidFill>
            <a:srgbClr val="6D5672"/>
          </a:solidFill>
        </p:spPr>
        <p:txBody>
          <a:bodyPr wrap="square" rtlCol="0">
            <a:spAutoFit/>
          </a:bodyPr>
          <a:lstStyle/>
          <a:p>
            <a:pPr algn="r"/>
            <a:r>
              <a:rPr lang="es-CO" dirty="0">
                <a:solidFill>
                  <a:schemeClr val="bg1"/>
                </a:solidFill>
                <a:latin typeface="Poppins" panose="00000500000000000000" pitchFamily="2" charset="0"/>
                <a:cs typeface="Poppins" panose="00000500000000000000" pitchFamily="2" charset="0"/>
              </a:rPr>
              <a:t>Equipo de gestión del riesgo en eventos de interés en salud pública </a:t>
            </a:r>
          </a:p>
          <a:p>
            <a:pPr algn="r"/>
            <a:r>
              <a:rPr lang="es-CO" dirty="0">
                <a:solidFill>
                  <a:schemeClr val="bg1"/>
                </a:solidFill>
                <a:latin typeface="Poppins" panose="00000500000000000000" pitchFamily="2" charset="0"/>
                <a:cs typeface="Poppins" panose="00000500000000000000" pitchFamily="2" charset="0"/>
              </a:rPr>
              <a:t>Correo electrónico: gestiondeltiesgo.sssa@antioquia.gov.co</a:t>
            </a:r>
          </a:p>
          <a:p>
            <a:pPr algn="r"/>
            <a:r>
              <a:rPr lang="es-CO" dirty="0">
                <a:solidFill>
                  <a:schemeClr val="bg1"/>
                </a:solidFill>
                <a:latin typeface="Poppins" panose="00000500000000000000" pitchFamily="2" charset="0"/>
                <a:cs typeface="Poppins" panose="00000500000000000000" pitchFamily="2" charset="0"/>
              </a:rPr>
              <a:t>Teléfono: +57 321 3945311</a:t>
            </a:r>
          </a:p>
          <a:p>
            <a:pPr algn="r"/>
            <a:r>
              <a:rPr lang="es-CO" dirty="0">
                <a:solidFill>
                  <a:schemeClr val="bg1"/>
                </a:solidFill>
                <a:latin typeface="Poppins" panose="00000500000000000000" pitchFamily="2" charset="0"/>
                <a:cs typeface="Poppins" panose="00000500000000000000" pitchFamily="2" charset="0"/>
              </a:rPr>
              <a:t>Subsecretaría de salud pública</a:t>
            </a:r>
          </a:p>
          <a:p>
            <a:pPr algn="r"/>
            <a:r>
              <a:rPr lang="es-CO" dirty="0">
                <a:solidFill>
                  <a:schemeClr val="bg1"/>
                </a:solidFill>
                <a:latin typeface="Poppins" panose="00000500000000000000" pitchFamily="2" charset="0"/>
                <a:cs typeface="Poppins" panose="00000500000000000000" pitchFamily="2" charset="0"/>
              </a:rPr>
              <a:t>Gobernación de Antioquia</a:t>
            </a:r>
          </a:p>
          <a:p>
            <a:pPr algn="r"/>
            <a:endParaRPr lang="es-CO"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636302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4A0EC141CF5F54DB1BEBC8583D33957" ma:contentTypeVersion="12" ma:contentTypeDescription="Crear nuevo documento." ma:contentTypeScope="" ma:versionID="48ef051f8657e3612671cf1d44e608c9">
  <xsd:schema xmlns:xsd="http://www.w3.org/2001/XMLSchema" xmlns:xs="http://www.w3.org/2001/XMLSchema" xmlns:p="http://schemas.microsoft.com/office/2006/metadata/properties" xmlns:ns2="b1b3deb9-2f81-46c8-b528-e8164b66113a" xmlns:ns3="378292a3-47d0-47dd-9419-810c44924c22" targetNamespace="http://schemas.microsoft.com/office/2006/metadata/properties" ma:root="true" ma:fieldsID="4df0fefcf2004b559883f1331d621a74" ns2:_="" ns3:_="">
    <xsd:import namespace="b1b3deb9-2f81-46c8-b528-e8164b66113a"/>
    <xsd:import namespace="378292a3-47d0-47dd-9419-810c44924c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b3deb9-2f81-46c8-b528-e8164b661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19e75205-e2fd-45d0-980f-970092228fb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8292a3-47d0-47dd-9419-810c44924c2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fcc090a-c2ca-46a6-a072-7b10b53ce510}" ma:internalName="TaxCatchAll" ma:showField="CatchAllData" ma:web="378292a3-47d0-47dd-9419-810c44924c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b3deb9-2f81-46c8-b528-e8164b66113a">
      <Terms xmlns="http://schemas.microsoft.com/office/infopath/2007/PartnerControls"/>
    </lcf76f155ced4ddcb4097134ff3c332f>
    <TaxCatchAll xmlns="378292a3-47d0-47dd-9419-810c44924c22" xsi:nil="true"/>
  </documentManagement>
</p:properties>
</file>

<file path=customXml/itemProps1.xml><?xml version="1.0" encoding="utf-8"?>
<ds:datastoreItem xmlns:ds="http://schemas.openxmlformats.org/officeDocument/2006/customXml" ds:itemID="{42EF325B-5832-4AF1-816D-48DADF6320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b3deb9-2f81-46c8-b528-e8164b66113a"/>
    <ds:schemaRef ds:uri="378292a3-47d0-47dd-9419-810c44924c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ED7659-D7E2-49DF-9D04-C2334BF51A4B}">
  <ds:schemaRefs>
    <ds:schemaRef ds:uri="http://schemas.microsoft.com/sharepoint/v3/contenttype/forms"/>
  </ds:schemaRefs>
</ds:datastoreItem>
</file>

<file path=customXml/itemProps3.xml><?xml version="1.0" encoding="utf-8"?>
<ds:datastoreItem xmlns:ds="http://schemas.openxmlformats.org/officeDocument/2006/customXml" ds:itemID="{FC1BEFC4-D72F-4DF8-A5A9-BD8B3BB5053D}">
  <ds:schemaRefs>
    <ds:schemaRef ds:uri="http://schemas.microsoft.com/office/2006/metadata/properties"/>
    <ds:schemaRef ds:uri="http://schemas.microsoft.com/office/infopath/2007/PartnerControls"/>
    <ds:schemaRef ds:uri="b1b3deb9-2f81-46c8-b528-e8164b66113a"/>
    <ds:schemaRef ds:uri="378292a3-47d0-47dd-9419-810c44924c22"/>
  </ds:schemaRefs>
</ds:datastoreItem>
</file>

<file path=docProps/app.xml><?xml version="1.0" encoding="utf-8"?>
<Properties xmlns="http://schemas.openxmlformats.org/officeDocument/2006/extended-properties" xmlns:vt="http://schemas.openxmlformats.org/officeDocument/2006/docPropsVTypes">
  <Template>Office Theme</Template>
  <TotalTime>11301</TotalTime>
  <Words>589</Words>
  <Application>Microsoft Office PowerPoint</Application>
  <PresentationFormat>Personalizado</PresentationFormat>
  <Paragraphs>47</Paragraphs>
  <Slides>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vt:i4>
      </vt:variant>
    </vt:vector>
  </HeadingPairs>
  <TitlesOfParts>
    <vt:vector size="8" baseType="lpstr">
      <vt:lpstr>Arial</vt:lpstr>
      <vt:lpstr>Aptos</vt:lpstr>
      <vt:lpstr>Poppins ExtraLight</vt:lpstr>
      <vt:lpstr>Poppins</vt:lpstr>
      <vt:lpstr>Poppins ExtraBold</vt:lpstr>
      <vt:lpstr>Aptos Display</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GESISEGREISP</dc:creator>
  <cp:lastModifiedBy>DANIELA HERRERA POSADA</cp:lastModifiedBy>
  <cp:revision>33</cp:revision>
  <dcterms:created xsi:type="dcterms:W3CDTF">2026-08-03T20:44:20Z</dcterms:created>
  <dcterms:modified xsi:type="dcterms:W3CDTF">2026-08-20T19:17:16Z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0x01010074A0EC141CF5F54DB1BEBC8583D33957</vt:lpwstr>
  </property>
</Properties>
</file>