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1"/>
  </p:notesMasterIdLst>
  <p:sldIdLst>
    <p:sldId id="257" r:id="rId2"/>
    <p:sldId id="409" r:id="rId3"/>
    <p:sldId id="410" r:id="rId4"/>
    <p:sldId id="411" r:id="rId5"/>
    <p:sldId id="420" r:id="rId6"/>
    <p:sldId id="412" r:id="rId7"/>
    <p:sldId id="413" r:id="rId8"/>
    <p:sldId id="414" r:id="rId9"/>
    <p:sldId id="421" r:id="rId10"/>
    <p:sldId id="415" r:id="rId11"/>
    <p:sldId id="422" r:id="rId12"/>
    <p:sldId id="416" r:id="rId13"/>
    <p:sldId id="423" r:id="rId14"/>
    <p:sldId id="417" r:id="rId15"/>
    <p:sldId id="424" r:id="rId16"/>
    <p:sldId id="418" r:id="rId17"/>
    <p:sldId id="419" r:id="rId18"/>
    <p:sldId id="427" r:id="rId19"/>
    <p:sldId id="428" r:id="rId20"/>
  </p:sldIdLst>
  <p:sldSz cx="12192000" cy="6858000"/>
  <p:notesSz cx="6858000" cy="9144000"/>
  <p:embeddedFontLst>
    <p:embeddedFont>
      <p:font typeface="Poppins" panose="020B060402020202020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Prompt" panose="020B0604020202020204" charset="-34"/>
      <p:regular r:id="rId32"/>
      <p:bold r:id="rId33"/>
      <p:italic r:id="rId34"/>
      <p:boldItalic r:id="rId35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6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09" autoAdjust="0"/>
    <p:restoredTop sz="81649" autoAdjust="0"/>
  </p:normalViewPr>
  <p:slideViewPr>
    <p:cSldViewPr snapToGrid="0">
      <p:cViewPr varScale="1">
        <p:scale>
          <a:sx n="55" d="100"/>
          <a:sy n="55" d="100"/>
        </p:scale>
        <p:origin x="8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A0A39-FCC5-3C4E-AD6F-F28EFCEE4D39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CB671-E06B-E942-93D0-BC03095375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9706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84DBD-8DEB-88C4-DBAB-C152A031E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B780581-FBDE-55F3-B180-A4CE94A8EE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A7B50A8-B81F-3DA4-54E3-E69BB1B296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721FBBF-D091-4894-755F-DC8F24D1D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3329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28FFB-FA5F-C92D-01BD-7DBF106FC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E538C3D-6341-2CD8-6968-03BF5D1071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0356714-28B6-E6E6-E485-59CB62515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FDB775E-7631-04A2-9EB0-1FE90B80E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5798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E0A60-22CE-B0A6-1206-76721A19C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7CA5F84-1EFB-5D56-2A00-9C13EF7F9A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4C54821-6A9F-6D58-F6BD-F6DF6D7D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28C025-74ED-FA7F-615C-7DD1DD58EC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1886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C8D48-AD68-55FE-A712-1D096652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F461E22-819F-3138-526A-35C27997D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7F9F1D9-A9C5-F2FF-DB11-A1ADCACD02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0EBF122-B7BC-6E57-D206-14BFF834FF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1506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70842-3456-C059-68FD-4EBF57E9E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C2AD64C-CB47-D6DA-FF15-405E457431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0E292F3-1A29-A51A-CC69-FDBB5DF709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65C61B-BF77-BE86-5712-7AB22FB94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6131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622D7-DF3C-93E0-7A82-BD97E89AC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407D138-3039-BF9C-9D33-C92942F7E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F8B7DA6-E7A0-04A9-B881-DBDBB4699B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6ADDC6D-EAD4-2D8C-E6E2-5366A4D132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2579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7CFB1-D720-178A-ECF8-B6002C534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884EA05-B292-08AA-DE52-368955658D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DAF97F5-F539-B617-4476-4035FEA4F2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654FECA-99B5-5A10-CF3C-F28FDB4FFF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11365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FE193-3929-29A2-87AB-8A77C2E7B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5AD9662-4EF3-0C47-705F-873AE2419C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9A62A59-C8B4-F0CB-E09E-389EA841A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C2B64ED-4A73-0B3D-FEF8-6A88E757AD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01615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12E10-29C4-1F7D-6ECB-99956E165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FD54DD2-7ECF-4CC9-64FB-77F392C506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1833B85-6BEA-0620-49FD-18D4F168FC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46066E-6E50-0BE6-C0CF-B7D1DB7084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6041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83AA3-BD2D-2FB9-02D6-318D28B3B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54F5205-0AE0-7C92-693D-CB9F00BBD6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31C5C5A-8EF3-12B7-356B-337851FAD3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945CD6-C630-375F-1F5B-75062060A0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2269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657F1-0539-30B1-6D80-85F04B2F8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F3F2BEE-163C-2620-2C14-883E028663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982B8D2-E3CE-1EC3-2ADD-BFEF03E197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FCA4C0F-AF0F-23AF-87CA-8B067B0037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1010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68BFC-4167-F7B0-2965-852E34C0A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6AAC7E6-37CA-4B62-3482-5F9B7C707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0125590-7205-7176-56F2-BE71D11328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A372941-4ED2-B9AA-4E87-AEE117BE49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4548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E6D42-4248-5F0C-69D3-5696D6C35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47A997D-5446-C830-DEB7-E2DD9FA82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5AC37D5-ED00-F5FB-8873-97AA955FF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0B6D36C-1D53-9AAE-6B1D-5E99C1555A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9412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DD0F4-9D71-D704-CD85-B0CB56DB1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95A194F-2236-F9E7-84C5-C97D1BA56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3CD3C38-03CD-3C62-A82D-7CF0290CE3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4F896F5-DBEC-33B3-302E-4AA4A2C052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4223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4F253-3063-9422-AE9D-F09DF3920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EF709E1-CFA4-D791-ECA0-9BB7576601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5F1727B-12D4-2445-270B-B3E690AD3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9B9A2C8-5914-E8A4-A4B2-4EEFB37E8C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6207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A0CA6-1BD7-B866-1DB8-713AD6D11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DD0F7C3-C515-9822-8E45-0EF9AF241A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57C2422-5DAF-96E1-356C-0F92F3FA5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E5B11C1-FC76-1323-3882-DB6FD80F9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7352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A0F78-2A28-C333-0164-0682F7B60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B8B2D9C-A73B-9DEB-FC6E-37F34CC1AB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4364BEA-1963-8566-377C-EB4399CDE2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212AC8-2D81-122D-3AAA-D7F496017F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94749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2B67C-CA6D-BB54-6D49-775FABEDE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F0C52E9-15FB-1E02-3CF9-AFC63D9D97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4724E8E-34F5-D64C-D704-560F2EEAC4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5377151-30FA-AC5A-5ACE-E633971DCD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5253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648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3070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833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8398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7381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4345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831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245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589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4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061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64FD2-41F4-4D3C-BA48-7525C1CFEC47}" type="datetimeFigureOut">
              <a:rPr lang="es-CO" smtClean="0"/>
              <a:t>14/07/2026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867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Phlebotomus - Wikipedia, la enciclopedia libre">
            <a:extLst>
              <a:ext uri="{FF2B5EF4-FFF2-40B4-BE49-F238E27FC236}">
                <a16:creationId xmlns:a16="http://schemas.microsoft.com/office/drawing/2014/main" id="{23BD3FA8-D1FA-4D81-AE98-4EC357973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812" y="4274086"/>
            <a:ext cx="1964098" cy="133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ellow fever Haemagogus mosquito - Healthfacts">
            <a:extLst>
              <a:ext uri="{FF2B5EF4-FFF2-40B4-BE49-F238E27FC236}">
                <a16:creationId xmlns:a16="http://schemas.microsoft.com/office/drawing/2014/main" id="{2BE4EC54-4B65-465E-B973-F2B958D3B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272" y="4260873"/>
            <a:ext cx="1795382" cy="133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opheles albimanus - Wikipedia, la enciclopedia libre">
            <a:extLst>
              <a:ext uri="{FF2B5EF4-FFF2-40B4-BE49-F238E27FC236}">
                <a16:creationId xmlns:a16="http://schemas.microsoft.com/office/drawing/2014/main" id="{AD8F6AB6-38F7-4EFB-8AC5-34EE1BF15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376" y="4267479"/>
            <a:ext cx="2018413" cy="133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ransmisión | Dengue | CDC">
            <a:extLst>
              <a:ext uri="{FF2B5EF4-FFF2-40B4-BE49-F238E27FC236}">
                <a16:creationId xmlns:a16="http://schemas.microsoft.com/office/drawing/2014/main" id="{7E23770D-49E9-44EE-A5CE-A08DF86B7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964" y="4267479"/>
            <a:ext cx="2007381" cy="133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138D9140-5464-BA49-A86B-DBC1C877B4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0355" y="3367577"/>
            <a:ext cx="5570706" cy="754257"/>
          </a:xfrm>
        </p:spPr>
        <p:txBody>
          <a:bodyPr>
            <a:noAutofit/>
          </a:bodyPr>
          <a:lstStyle/>
          <a:p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/>
            </a:r>
            <a:b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</a:br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/>
            </a:r>
            <a:b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</a:br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/>
            </a:r>
            <a:b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</a:br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INDICADORES</a:t>
            </a:r>
            <a:b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</a:br>
            <a:r>
              <a:rPr lang="es-MX" sz="32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Enfermedades Transmitidas por Vectores</a:t>
            </a:r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/>
            </a:r>
            <a:b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</a:br>
            <a:r>
              <a:rPr lang="es-MX" sz="2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Septiembre 2  de 2025</a:t>
            </a:r>
            <a:br>
              <a:rPr lang="es-MX" sz="2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</a:br>
            <a:endParaRPr lang="es-CO" sz="4000" b="1" dirty="0">
              <a:solidFill>
                <a:srgbClr val="0C564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AF3FF64-CBBE-3C40-8986-3F4E0973C92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30" b="689"/>
          <a:stretch/>
        </p:blipFill>
        <p:spPr>
          <a:xfrm>
            <a:off x="1" y="12191"/>
            <a:ext cx="3925103" cy="6858001"/>
          </a:xfrm>
          <a:prstGeom prst="rect">
            <a:avLst/>
          </a:prstGeom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9B006EE1-EECF-0261-8401-F1FFE8CCD828}"/>
              </a:ext>
            </a:extLst>
          </p:cNvPr>
          <p:cNvSpPr txBox="1">
            <a:spLocks/>
          </p:cNvSpPr>
          <p:nvPr/>
        </p:nvSpPr>
        <p:spPr>
          <a:xfrm>
            <a:off x="0" y="6241381"/>
            <a:ext cx="3421699" cy="1233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chemeClr val="bg1"/>
              </a:buClr>
              <a:buSzPct val="150000"/>
            </a:pPr>
            <a:r>
              <a:rPr lang="pt-BR" sz="1300" b="1" dirty="0" err="1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Municipio</a:t>
            </a:r>
            <a:r>
              <a:rPr lang="pt-BR" sz="13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de </a:t>
            </a:r>
            <a:r>
              <a:rPr lang="pt-BR" sz="1300" b="1" dirty="0" err="1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Urrao</a:t>
            </a:r>
            <a:endParaRPr lang="pt-BR" sz="1300" b="1" i="0" dirty="0">
              <a:solidFill>
                <a:schemeClr val="bg1"/>
              </a:solidFill>
              <a:effectLst/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buClr>
                <a:schemeClr val="bg1"/>
              </a:buClr>
              <a:buSzPct val="150000"/>
            </a:pPr>
            <a:r>
              <a:rPr lang="pt-BR" sz="1300" b="0" i="0" dirty="0">
                <a:solidFill>
                  <a:schemeClr val="bg1"/>
                </a:solidFill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Suroeste Antioqueño</a:t>
            </a:r>
            <a:r>
              <a:rPr lang="es-C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cs typeface="Prompt" pitchFamily="2" charset="-34"/>
              </a:rPr>
              <a:t/>
            </a:r>
            <a:br>
              <a:rPr lang="es-C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cs typeface="Prompt" pitchFamily="2" charset="-34"/>
              </a:rPr>
            </a:br>
            <a:endParaRPr lang="es-CO" sz="2000" dirty="0">
              <a:solidFill>
                <a:schemeClr val="tx1">
                  <a:lumMod val="75000"/>
                  <a:lumOff val="25000"/>
                </a:schemeClr>
              </a:solidFill>
              <a:latin typeface="Prompt" pitchFamily="2" charset="-34"/>
              <a:cs typeface="Prompt" pitchFamily="2" charset="-34"/>
            </a:endParaRPr>
          </a:p>
          <a:p>
            <a:pPr algn="l">
              <a:buClr>
                <a:schemeClr val="bg1"/>
              </a:buClr>
              <a:buSzPct val="150000"/>
            </a:pPr>
            <a:endParaRPr lang="es-CO" sz="1200" b="1" dirty="0">
              <a:solidFill>
                <a:schemeClr val="tx1">
                  <a:lumMod val="75000"/>
                  <a:lumOff val="25000"/>
                </a:schemeClr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buClr>
                <a:schemeClr val="bg1"/>
              </a:buClr>
              <a:buSzPct val="150000"/>
            </a:pPr>
            <a:endParaRPr lang="es-CO" sz="1200" b="1" dirty="0">
              <a:solidFill>
                <a:schemeClr val="tx1">
                  <a:lumMod val="75000"/>
                  <a:lumOff val="25000"/>
                </a:schemeClr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buClr>
                <a:schemeClr val="bg1"/>
              </a:buClr>
              <a:buSzPct val="150000"/>
            </a:pPr>
            <a:endParaRPr lang="es-CO" sz="1200" dirty="0">
              <a:solidFill>
                <a:schemeClr val="tx1">
                  <a:lumMod val="75000"/>
                  <a:lumOff val="25000"/>
                </a:schemeClr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2058" name="Picture 10" descr="Aplicación ayuda a identificar vectores de mal de Chagas - América Latina y  el Caribe">
            <a:extLst>
              <a:ext uri="{FF2B5EF4-FFF2-40B4-BE49-F238E27FC236}">
                <a16:creationId xmlns:a16="http://schemas.microsoft.com/office/drawing/2014/main" id="{8A77C435-D31B-4BA2-8ADC-E215E201C8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6" b="17316"/>
          <a:stretch/>
        </p:blipFill>
        <p:spPr bwMode="auto">
          <a:xfrm>
            <a:off x="10481225" y="4274086"/>
            <a:ext cx="1705257" cy="133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1FCD2A15-5B9F-4158-B869-42123652D9CC}"/>
              </a:ext>
            </a:extLst>
          </p:cNvPr>
          <p:cNvSpPr/>
          <p:nvPr/>
        </p:nvSpPr>
        <p:spPr>
          <a:xfrm>
            <a:off x="7253709" y="4121834"/>
            <a:ext cx="1778026" cy="170541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0156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30EA0-17ED-390E-DED1-7540D4C3F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ADB7752E-7CFF-777C-59FC-8221266D03A2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6BBA9D2-48D8-6799-2391-1EC9B2F5A7A5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35E6977-875A-B9A7-37D6-133DBD590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29" y="1286827"/>
            <a:ext cx="10573356" cy="511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07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E6567-81FB-C90D-622F-B99D5DEF4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8EE989FA-D5B4-4434-678B-831E185071D7}"/>
              </a:ext>
            </a:extLst>
          </p:cNvPr>
          <p:cNvSpPr/>
          <p:nvPr/>
        </p:nvSpPr>
        <p:spPr>
          <a:xfrm>
            <a:off x="0" y="65166"/>
            <a:ext cx="5660004" cy="369332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E55446F-D5A7-AF0C-ECED-EDDE4DA8C2D7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A4D5603-DBEA-B117-A7DD-AEDB5039FB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589" t="2508" r="12125" b="90273"/>
          <a:stretch>
            <a:fillRect/>
          </a:stretch>
        </p:blipFill>
        <p:spPr>
          <a:xfrm>
            <a:off x="39898" y="434498"/>
            <a:ext cx="9350477" cy="69072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239BBF-4CE1-D767-8CBA-1A4FEA284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087" y="1125224"/>
            <a:ext cx="5674389" cy="563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14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CA298-FDFD-7895-86E8-52B75DDC4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EE1816CF-E94A-2309-54A8-126E1DAC4BF0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C24B7A7-6A5D-589D-7B12-FF9F2AF67571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3FE25FB-486A-424C-803C-AB2287F05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358" y="1356534"/>
            <a:ext cx="9929686" cy="135554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D538DAF-A092-421C-25B7-C044CE77F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408" y="2712076"/>
            <a:ext cx="9929686" cy="331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89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4BE98-B9E4-784A-9506-876F0415E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072B54D0-B24E-4BF1-4EB6-2991C0886F08}"/>
              </a:ext>
            </a:extLst>
          </p:cNvPr>
          <p:cNvSpPr/>
          <p:nvPr/>
        </p:nvSpPr>
        <p:spPr>
          <a:xfrm>
            <a:off x="0" y="0"/>
            <a:ext cx="5386647" cy="656932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490A37C-1E5E-3DEF-AE08-2BCE40FCE0DE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853564F-EA14-AFD2-2E05-65DEB8C35F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428" t="11928" r="5379" b="72754"/>
          <a:stretch>
            <a:fillRect/>
          </a:stretch>
        </p:blipFill>
        <p:spPr>
          <a:xfrm>
            <a:off x="0" y="656931"/>
            <a:ext cx="10906298" cy="37269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93D4066-62EE-AF34-DB0E-9A7F7D5B32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46" y="1221190"/>
            <a:ext cx="11308638" cy="545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58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4D1BA-5FF2-11A8-7AF6-95CC0F32B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B61A1AB6-4EF2-6DA4-F247-53FE27C215AB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B8537D6-7930-6006-341B-C94771FC2CB2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3651033-F77C-4218-A94E-8D12EADAB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77" y="1210733"/>
            <a:ext cx="10874432" cy="515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58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1190F-8551-22C1-CB77-6ACC7AC1A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11064BF0-F45A-653A-EC3B-A6E1B76B648A}"/>
              </a:ext>
            </a:extLst>
          </p:cNvPr>
          <p:cNvSpPr/>
          <p:nvPr/>
        </p:nvSpPr>
        <p:spPr>
          <a:xfrm>
            <a:off x="0" y="0"/>
            <a:ext cx="5120640" cy="498764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C5D9D47-9FBC-BF8A-99E1-14818B49D52F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D86FC72-8FA8-E90A-3AAF-32FF08EB46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539" t="2262" r="12280" b="90572"/>
          <a:stretch>
            <a:fillRect/>
          </a:stretch>
        </p:blipFill>
        <p:spPr>
          <a:xfrm>
            <a:off x="218111" y="498764"/>
            <a:ext cx="11627523" cy="83701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0CA8283-22B0-2036-A958-D44E88B58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8836" y="1250448"/>
            <a:ext cx="5582985" cy="548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6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8F679-F3D2-7C35-0CE1-BE17AF387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08C6FC7A-BBBF-F2D9-A8C5-6F9065B1F100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21F3322-E81F-2A9A-C0CC-F4B50D22F349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4527CBF-74A1-D27C-34E3-1078A419F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00" y="1099066"/>
            <a:ext cx="9141162" cy="206692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F584DDE-1BBB-4B1B-43A5-8A2B9456C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46" y="3059667"/>
            <a:ext cx="9307416" cy="354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33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B30F5-15B1-0B97-2C76-A26EE54FE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36D9C117-7D83-1F4D-D6F5-52127B744DB5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F56EE64-D71B-6426-5787-F24B344117E7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ADF61A0-A925-929E-DF90-7E764F30B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33" y="1450830"/>
            <a:ext cx="9234014" cy="531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40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5C409-23DA-3028-8EBF-8F1F69D9F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77B2B1BE-0D6F-FDA9-70A6-8BFADF53D0F1}"/>
              </a:ext>
            </a:extLst>
          </p:cNvPr>
          <p:cNvSpPr/>
          <p:nvPr/>
        </p:nvSpPr>
        <p:spPr>
          <a:xfrm>
            <a:off x="0" y="0"/>
            <a:ext cx="4671753" cy="532015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50D1F37-E5C7-769D-9209-B55D0CFF38C7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8DA702-3967-988C-D30C-E162B5F7F1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90" t="2939" r="10420" b="90109"/>
          <a:stretch>
            <a:fillRect/>
          </a:stretch>
        </p:blipFill>
        <p:spPr>
          <a:xfrm>
            <a:off x="391598" y="611590"/>
            <a:ext cx="10628827" cy="83701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B2880BE-79EF-F8E6-7FE3-C73AE977F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598" y="1448600"/>
            <a:ext cx="11576788" cy="489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134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CB596-0C88-74E2-AB9E-09D48BEDC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268B9D3E-5679-61CE-8BD9-27B3C3D8CD8A}"/>
              </a:ext>
            </a:extLst>
          </p:cNvPr>
          <p:cNvSpPr/>
          <p:nvPr/>
        </p:nvSpPr>
        <p:spPr>
          <a:xfrm>
            <a:off x="0" y="0"/>
            <a:ext cx="4671753" cy="532015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913B621-88EB-835C-107E-E110F42C5A27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4F59067-4F80-53E3-2F85-02F5402D52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90" t="2939" r="10420" b="90109"/>
          <a:stretch>
            <a:fillRect/>
          </a:stretch>
        </p:blipFill>
        <p:spPr>
          <a:xfrm>
            <a:off x="391598" y="611590"/>
            <a:ext cx="10628827" cy="83701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600244F-8A5C-A5B0-AE44-32B4B76F0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577" y="1368309"/>
            <a:ext cx="10628827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9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65413-70AD-0721-F22E-7BC6E8CA6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7D8FB03-52E8-175E-8172-44916C4551FD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D0AEA71-5333-FE21-2F67-6473AD3B5B54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D0FEFE-09D4-243B-C04C-34E85D3C3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265" y="1500187"/>
            <a:ext cx="10208606" cy="469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3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8BBBF-4AC8-C689-2FBD-C08C225B2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9CB72E7F-51B9-6189-9D5B-FA1D2B087420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D5F405F-9C0D-71A5-C93A-E00FEE5C6586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A45CB5-311A-07DF-8D4C-248B305FB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73" y="1237124"/>
            <a:ext cx="10556817" cy="512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70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E2134-83E8-02CA-5B2E-F49EE1816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03374659-4A58-39DE-C360-9D73BAFDAF40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7125056-B9A9-F6E0-13C5-983EEA80DA6C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3C13B3-7832-62B2-C26B-71BFC1844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407" y="1181899"/>
            <a:ext cx="10642284" cy="521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1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69CBE-6FC3-F276-96D5-5656B4490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FD620B0C-E268-6292-0199-779B5AB162F9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2E04A05-7474-CF34-1326-FA5C6F791182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18FF567-3536-EE17-DFE2-F22E6151FE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480" t="2793" r="27639" b="92619"/>
          <a:stretch>
            <a:fillRect/>
          </a:stretch>
        </p:blipFill>
        <p:spPr>
          <a:xfrm>
            <a:off x="1660668" y="1186479"/>
            <a:ext cx="6878648" cy="77738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3017D71-FA1B-1E2F-D67F-FC6B8D28F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215" y="2362967"/>
            <a:ext cx="2981325" cy="15906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34FDCDE-C296-AC1E-AE33-79FB089AFA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8797" y="2362967"/>
            <a:ext cx="2847975" cy="15811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AB444F1-0945-EAA2-DD69-375D903EC5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4734" y="4187692"/>
            <a:ext cx="40481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69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207A-2027-FB34-D8CE-68291CEE2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E599ADA1-F2A4-A8C3-C18D-4C6887813235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EA9DC95-B7A2-1295-4696-06A5EDCE5C48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3671AD-4D59-9C9E-FAD1-0C6F3401B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53" y="1236258"/>
            <a:ext cx="10409527" cy="525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22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F72FE-38DF-D389-E315-5C1A921FA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2F4DF236-0E5D-5D00-FCCE-F58D2C6E440D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C66C72D-670D-0930-BF52-E33686FD2F6E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AA1147-8B85-D9DF-9988-8D2D4FFDD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10" y="1246908"/>
            <a:ext cx="10643059" cy="52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73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08D2F-E681-BBF7-17BA-B18955474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C5E8CF6C-8871-C980-EEF1-FDE1D8C0C811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8D4AC16-33EA-A9C8-F64D-E557F5E74BF5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B2B1CA1-0A9C-5C02-C9E7-545D13BD9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02" y="1226423"/>
            <a:ext cx="10416627" cy="526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41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94EDB-662D-34CC-D282-40A16A2C5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BB7615BA-F387-BAD8-F296-5E5D00DF18F0}"/>
              </a:ext>
            </a:extLst>
          </p:cNvPr>
          <p:cNvSpPr/>
          <p:nvPr/>
        </p:nvSpPr>
        <p:spPr>
          <a:xfrm>
            <a:off x="0" y="65166"/>
            <a:ext cx="5512520" cy="369332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INDICADORES DENGUE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D877EC1-D850-3435-8724-880316501190}"/>
              </a:ext>
            </a:extLst>
          </p:cNvPr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22056A2-898D-5ED8-B8DE-FCD9F4A2BC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160" t="1638" r="2710" b="91344"/>
          <a:stretch>
            <a:fillRect/>
          </a:stretch>
        </p:blipFill>
        <p:spPr>
          <a:xfrm>
            <a:off x="136176" y="434498"/>
            <a:ext cx="11152731" cy="60715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A15E385-E9F0-98FD-2F26-8C7B8ED8E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62" y="1036224"/>
            <a:ext cx="10478670" cy="563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11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2424</TotalTime>
  <Words>743</Words>
  <Application>Microsoft Office PowerPoint</Application>
  <PresentationFormat>Panorámica</PresentationFormat>
  <Paragraphs>76</Paragraphs>
  <Slides>19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Arial</vt:lpstr>
      <vt:lpstr>Poppins</vt:lpstr>
      <vt:lpstr>Calibri Light</vt:lpstr>
      <vt:lpstr>Calibri</vt:lpstr>
      <vt:lpstr>Prompt</vt:lpstr>
      <vt:lpstr>Tema de Office</vt:lpstr>
      <vt:lpstr>   INDICADORES Enfermedades Transmitidas por Vectores Septiembre 2  de 2025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OSCAR JAIME VELASQUEZ GARCIA</dc:creator>
  <cp:lastModifiedBy>User</cp:lastModifiedBy>
  <cp:revision>223</cp:revision>
  <dcterms:created xsi:type="dcterms:W3CDTF">2024-01-16T13:49:58Z</dcterms:created>
  <dcterms:modified xsi:type="dcterms:W3CDTF">2026-07-14T20:44:17Z</dcterms:modified>
</cp:coreProperties>
</file>