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4" r:id="rId3"/>
    <p:sldMasterId id="2147483686" r:id="rId4"/>
  </p:sldMasterIdLst>
  <p:notesMasterIdLst>
    <p:notesMasterId r:id="rId48"/>
  </p:notesMasterIdLst>
  <p:sldIdLst>
    <p:sldId id="285" r:id="rId5"/>
    <p:sldId id="276" r:id="rId6"/>
    <p:sldId id="290" r:id="rId7"/>
    <p:sldId id="882" r:id="rId8"/>
    <p:sldId id="282" r:id="rId9"/>
    <p:sldId id="835" r:id="rId10"/>
    <p:sldId id="836" r:id="rId11"/>
    <p:sldId id="837" r:id="rId12"/>
    <p:sldId id="883" r:id="rId13"/>
    <p:sldId id="839" r:id="rId14"/>
    <p:sldId id="841" r:id="rId15"/>
    <p:sldId id="887" r:id="rId16"/>
    <p:sldId id="874" r:id="rId17"/>
    <p:sldId id="875" r:id="rId18"/>
    <p:sldId id="842" r:id="rId19"/>
    <p:sldId id="845" r:id="rId20"/>
    <p:sldId id="846" r:id="rId21"/>
    <p:sldId id="876" r:id="rId22"/>
    <p:sldId id="847" r:id="rId23"/>
    <p:sldId id="848" r:id="rId24"/>
    <p:sldId id="849" r:id="rId25"/>
    <p:sldId id="850" r:id="rId26"/>
    <p:sldId id="852" r:id="rId27"/>
    <p:sldId id="853" r:id="rId28"/>
    <p:sldId id="854" r:id="rId29"/>
    <p:sldId id="855" r:id="rId30"/>
    <p:sldId id="856" r:id="rId31"/>
    <p:sldId id="857" r:id="rId32"/>
    <p:sldId id="859" r:id="rId33"/>
    <p:sldId id="860" r:id="rId34"/>
    <p:sldId id="861" r:id="rId35"/>
    <p:sldId id="862" r:id="rId36"/>
    <p:sldId id="863" r:id="rId37"/>
    <p:sldId id="865" r:id="rId38"/>
    <p:sldId id="885" r:id="rId39"/>
    <p:sldId id="886" r:id="rId40"/>
    <p:sldId id="888" r:id="rId41"/>
    <p:sldId id="866" r:id="rId42"/>
    <p:sldId id="873" r:id="rId43"/>
    <p:sldId id="881" r:id="rId44"/>
    <p:sldId id="259" r:id="rId45"/>
    <p:sldId id="899" r:id="rId46"/>
    <p:sldId id="605" r:id="rId4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A33FEBF-FB69-4564-9FDE-95FB8AE2A42D}">
          <p14:sldIdLst>
            <p14:sldId id="285"/>
            <p14:sldId id="276"/>
            <p14:sldId id="290"/>
            <p14:sldId id="882"/>
            <p14:sldId id="282"/>
            <p14:sldId id="835"/>
            <p14:sldId id="836"/>
            <p14:sldId id="837"/>
            <p14:sldId id="883"/>
            <p14:sldId id="839"/>
            <p14:sldId id="841"/>
          </p14:sldIdLst>
        </p14:section>
        <p14:section name="Sección sin título" id="{ACEEEF90-40EA-4307-8C3E-1F4368D859F9}">
          <p14:sldIdLst>
            <p14:sldId id="887"/>
            <p14:sldId id="874"/>
            <p14:sldId id="875"/>
            <p14:sldId id="842"/>
            <p14:sldId id="845"/>
            <p14:sldId id="846"/>
            <p14:sldId id="876"/>
            <p14:sldId id="847"/>
            <p14:sldId id="848"/>
            <p14:sldId id="849"/>
            <p14:sldId id="850"/>
            <p14:sldId id="852"/>
            <p14:sldId id="853"/>
            <p14:sldId id="854"/>
            <p14:sldId id="855"/>
            <p14:sldId id="856"/>
            <p14:sldId id="857"/>
            <p14:sldId id="859"/>
            <p14:sldId id="860"/>
            <p14:sldId id="861"/>
            <p14:sldId id="862"/>
            <p14:sldId id="863"/>
            <p14:sldId id="865"/>
            <p14:sldId id="885"/>
            <p14:sldId id="886"/>
            <p14:sldId id="888"/>
            <p14:sldId id="866"/>
            <p14:sldId id="873"/>
            <p14:sldId id="881"/>
            <p14:sldId id="259"/>
            <p14:sldId id="899"/>
            <p14:sldId id="6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03400"/>
    <a:srgbClr val="212121"/>
    <a:srgbClr val="95C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A4572D-A30B-DDD7-3F7A-D3F91E606659}" v="2" dt="2025-03-06T16:35:24.7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943" autoAdjust="0"/>
  </p:normalViewPr>
  <p:slideViewPr>
    <p:cSldViewPr snapToGrid="0">
      <p:cViewPr varScale="1">
        <p:scale>
          <a:sx n="81" d="100"/>
          <a:sy n="81" d="100"/>
        </p:scale>
        <p:origin x="7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Hoja1!$A$2:$C$17</cx:f>
        <cx:lvl ptCount="16">
          <cx:pt idx="0">Hoja 1</cx:pt>
          <cx:pt idx="1">Hoja 2</cx:pt>
          <cx:pt idx="2">Hoja 3</cx:pt>
          <cx:pt idx="3">Hoja 4</cx:pt>
          <cx:pt idx="4">Hoja 5</cx:pt>
          <cx:pt idx="7">Hoja 8</cx:pt>
          <cx:pt idx="9">Hoja 10</cx:pt>
          <cx:pt idx="10">Hoja 11</cx:pt>
          <cx:pt idx="11">Hoja 12</cx:pt>
          <cx:pt idx="12">Hoja 13</cx:pt>
          <cx:pt idx="13">Hoja 14</cx:pt>
          <cx:pt idx="14">Hoja 15</cx:pt>
        </cx:lvl>
        <cx:lvl ptCount="16">
          <cx:pt idx="0">Tallo 1</cx:pt>
          <cx:pt idx="1">Tallo 1</cx:pt>
          <cx:pt idx="2">Tallo 1</cx:pt>
          <cx:pt idx="3">Tallo 2</cx:pt>
          <cx:pt idx="4">Tallo 2</cx:pt>
          <cx:pt idx="5">Hoja 6</cx:pt>
          <cx:pt idx="6">Hoja 7</cx:pt>
          <cx:pt idx="7">Tallo 3</cx:pt>
          <cx:pt idx="8">Hoja 9</cx:pt>
          <cx:pt idx="9">Tallo 4</cx:pt>
          <cx:pt idx="10">Tallo 4</cx:pt>
          <cx:pt idx="11">Tallo 5</cx:pt>
          <cx:pt idx="12">Tallo 5</cx:pt>
          <cx:pt idx="13">Tallo 6</cx:pt>
          <cx:pt idx="14">Tallo 6</cx:pt>
          <cx:pt idx="15">Hoja 16</cx:pt>
        </cx:lvl>
        <cx:lvl ptCount="16">
          <cx:pt idx="0">Rama 1</cx:pt>
          <cx:pt idx="1">Rama 1</cx:pt>
          <cx:pt idx="2">Rama 1</cx:pt>
          <cx:pt idx="3">Rama 1</cx:pt>
          <cx:pt idx="4">Rama 1</cx:pt>
          <cx:pt idx="5">Rama 1</cx:pt>
          <cx:pt idx="6">Rama 1</cx:pt>
          <cx:pt idx="7">Rama 2</cx:pt>
          <cx:pt idx="8">Rama 2</cx:pt>
          <cx:pt idx="9">Rama 2</cx:pt>
          <cx:pt idx="10">Rama 2</cx:pt>
          <cx:pt idx="11">Rama 3</cx:pt>
          <cx:pt idx="12">Rama 3</cx:pt>
          <cx:pt idx="13">Rama 3</cx:pt>
          <cx:pt idx="14">Rama 3</cx:pt>
          <cx:pt idx="15">Rama 3</cx:pt>
        </cx:lvl>
      </cx:strDim>
      <cx:numDim type="size">
        <cx:f>Hoja1!$D$2:$D$17</cx:f>
        <cx:lvl ptCount="16" formatCode="Estándar">
          <cx:pt idx="0">22</cx:pt>
          <cx:pt idx="1">12</cx:pt>
          <cx:pt idx="2">18</cx:pt>
          <cx:pt idx="3">87</cx:pt>
          <cx:pt idx="4">88</cx:pt>
          <cx:pt idx="5">17</cx:pt>
          <cx:pt idx="6">14</cx:pt>
          <cx:pt idx="7">25</cx:pt>
          <cx:pt idx="8">16</cx:pt>
          <cx:pt idx="9">24</cx:pt>
          <cx:pt idx="10">89</cx:pt>
          <cx:pt idx="11">16</cx:pt>
          <cx:pt idx="12">19</cx:pt>
          <cx:pt idx="13">86</cx:pt>
          <cx:pt idx="14">23</cx:pt>
          <cx:pt idx="15">21</cx:pt>
        </cx:lvl>
      </cx:numDim>
    </cx:data>
  </cx:chartData>
  <cx:chart>
    <cx:title pos="t" align="ctr" overlay="0"/>
    <cx:plotArea>
      <cx:plotAreaRegion>
        <cx:series layoutId="sunburst" uniqueId="{3FCEBD47-CD59-414D-80E4-67D430676C03}">
          <cx:tx>
            <cx:txData>
              <cx:f>Hoja1!$D$1</cx:f>
              <cx:v>Serie1</cx:v>
            </cx:txData>
          </cx:tx>
          <cx:dataLabels pos="ctr">
            <cx:visibility seriesName="0" categoryName="1" value="0"/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B2A7C-AF5F-F545-A875-A0B2623D934B}" type="doc">
      <dgm:prSet loTypeId="urn:microsoft.com/office/officeart/2005/8/layout/target3" loCatId="" qsTypeId="urn:microsoft.com/office/officeart/2005/8/quickstyle/simple1" qsCatId="simple" csTypeId="urn:microsoft.com/office/officeart/2005/8/colors/colorful5" csCatId="colorful" phldr="0"/>
      <dgm:spPr/>
      <dgm:t>
        <a:bodyPr/>
        <a:lstStyle/>
        <a:p>
          <a:endParaRPr lang="es-ES"/>
        </a:p>
      </dgm:t>
    </dgm:pt>
    <dgm:pt modelId="{6E2A0CFD-7906-044F-AD00-2F851B1CB52F}">
      <dgm:prSet phldrT="[Texto]" phldr="1"/>
      <dgm:spPr/>
      <dgm:t>
        <a:bodyPr/>
        <a:lstStyle/>
        <a:p>
          <a:endParaRPr lang="es-ES"/>
        </a:p>
      </dgm:t>
    </dgm:pt>
    <dgm:pt modelId="{870DE452-6C5E-6144-AF4C-490D25164E85}" type="parTrans" cxnId="{EF4C6F33-7388-1E45-BA39-240FD7C2647A}">
      <dgm:prSet/>
      <dgm:spPr/>
      <dgm:t>
        <a:bodyPr/>
        <a:lstStyle/>
        <a:p>
          <a:endParaRPr lang="es-ES"/>
        </a:p>
      </dgm:t>
    </dgm:pt>
    <dgm:pt modelId="{759DAFF2-152E-F748-8809-408154469B07}" type="sibTrans" cxnId="{EF4C6F33-7388-1E45-BA39-240FD7C2647A}">
      <dgm:prSet/>
      <dgm:spPr/>
      <dgm:t>
        <a:bodyPr/>
        <a:lstStyle/>
        <a:p>
          <a:endParaRPr lang="es-ES"/>
        </a:p>
      </dgm:t>
    </dgm:pt>
    <dgm:pt modelId="{B852B372-6541-5E43-929B-00E1CF474994}">
      <dgm:prSet phldrT="[Texto]" phldr="1"/>
      <dgm:spPr/>
      <dgm:t>
        <a:bodyPr/>
        <a:lstStyle/>
        <a:p>
          <a:endParaRPr lang="es-ES"/>
        </a:p>
      </dgm:t>
    </dgm:pt>
    <dgm:pt modelId="{86D48DC7-55A3-A14E-B6C5-0B927D63030A}" type="parTrans" cxnId="{252E27BD-6CD0-F640-92B0-CF6562FAA274}">
      <dgm:prSet/>
      <dgm:spPr/>
      <dgm:t>
        <a:bodyPr/>
        <a:lstStyle/>
        <a:p>
          <a:endParaRPr lang="es-ES"/>
        </a:p>
      </dgm:t>
    </dgm:pt>
    <dgm:pt modelId="{6DFF557A-3B97-7745-B81B-F2F931D9B4A8}" type="sibTrans" cxnId="{252E27BD-6CD0-F640-92B0-CF6562FAA274}">
      <dgm:prSet/>
      <dgm:spPr/>
      <dgm:t>
        <a:bodyPr/>
        <a:lstStyle/>
        <a:p>
          <a:endParaRPr lang="es-ES"/>
        </a:p>
      </dgm:t>
    </dgm:pt>
    <dgm:pt modelId="{DADC2310-39D0-1A4C-9ABF-351F05D1A502}">
      <dgm:prSet phldrT="[Texto]" phldr="1"/>
      <dgm:spPr/>
      <dgm:t>
        <a:bodyPr/>
        <a:lstStyle/>
        <a:p>
          <a:endParaRPr lang="es-ES"/>
        </a:p>
      </dgm:t>
    </dgm:pt>
    <dgm:pt modelId="{FF9E348B-89EC-DE4B-8A58-E57F2A67FF83}" type="parTrans" cxnId="{B542764A-C39D-A240-80D5-1B4219DBCF44}">
      <dgm:prSet/>
      <dgm:spPr/>
      <dgm:t>
        <a:bodyPr/>
        <a:lstStyle/>
        <a:p>
          <a:endParaRPr lang="es-ES"/>
        </a:p>
      </dgm:t>
    </dgm:pt>
    <dgm:pt modelId="{36278DC0-DE44-7B4E-B75D-1513808E7DE4}" type="sibTrans" cxnId="{B542764A-C39D-A240-80D5-1B4219DBCF44}">
      <dgm:prSet/>
      <dgm:spPr/>
      <dgm:t>
        <a:bodyPr/>
        <a:lstStyle/>
        <a:p>
          <a:endParaRPr lang="es-ES"/>
        </a:p>
      </dgm:t>
    </dgm:pt>
    <dgm:pt modelId="{E21C582E-2C02-184B-9A6B-141E2FF89A52}">
      <dgm:prSet phldrT="[Texto]" phldr="1"/>
      <dgm:spPr/>
      <dgm:t>
        <a:bodyPr/>
        <a:lstStyle/>
        <a:p>
          <a:endParaRPr lang="es-ES"/>
        </a:p>
      </dgm:t>
    </dgm:pt>
    <dgm:pt modelId="{FE4E6C32-64DD-B547-8E12-18243AC54E2B}" type="parTrans" cxnId="{50901CB1-5B6E-3D4B-8798-4C6AEABCF338}">
      <dgm:prSet/>
      <dgm:spPr/>
      <dgm:t>
        <a:bodyPr/>
        <a:lstStyle/>
        <a:p>
          <a:endParaRPr lang="es-ES"/>
        </a:p>
      </dgm:t>
    </dgm:pt>
    <dgm:pt modelId="{04B0F3E4-C839-2B44-8460-9752431359D9}" type="sibTrans" cxnId="{50901CB1-5B6E-3D4B-8798-4C6AEABCF338}">
      <dgm:prSet/>
      <dgm:spPr/>
      <dgm:t>
        <a:bodyPr/>
        <a:lstStyle/>
        <a:p>
          <a:endParaRPr lang="es-ES"/>
        </a:p>
      </dgm:t>
    </dgm:pt>
    <dgm:pt modelId="{2F1137B2-F051-BB4B-80A5-E9AF752AA815}">
      <dgm:prSet phldrT="[Texto]" phldr="1"/>
      <dgm:spPr/>
      <dgm:t>
        <a:bodyPr/>
        <a:lstStyle/>
        <a:p>
          <a:endParaRPr lang="es-ES"/>
        </a:p>
      </dgm:t>
    </dgm:pt>
    <dgm:pt modelId="{554DD4E5-8BD4-4248-B546-246C165658B1}" type="parTrans" cxnId="{CECCBEFC-371A-6741-99C7-450EFB9E1F4C}">
      <dgm:prSet/>
      <dgm:spPr/>
      <dgm:t>
        <a:bodyPr/>
        <a:lstStyle/>
        <a:p>
          <a:endParaRPr lang="es-ES"/>
        </a:p>
      </dgm:t>
    </dgm:pt>
    <dgm:pt modelId="{8D799D3E-A46E-6E49-ACDC-7A99E52DC25B}" type="sibTrans" cxnId="{CECCBEFC-371A-6741-99C7-450EFB9E1F4C}">
      <dgm:prSet/>
      <dgm:spPr/>
      <dgm:t>
        <a:bodyPr/>
        <a:lstStyle/>
        <a:p>
          <a:endParaRPr lang="es-ES"/>
        </a:p>
      </dgm:t>
    </dgm:pt>
    <dgm:pt modelId="{F5E20CA8-C4E3-8F46-9B5D-FB0D367994BE}">
      <dgm:prSet phldrT="[Texto]" phldr="1"/>
      <dgm:spPr/>
      <dgm:t>
        <a:bodyPr/>
        <a:lstStyle/>
        <a:p>
          <a:endParaRPr lang="es-ES"/>
        </a:p>
      </dgm:t>
    </dgm:pt>
    <dgm:pt modelId="{AAF47F07-4A19-E746-AE4C-4047372BB6C6}" type="parTrans" cxnId="{A0A0B5A1-3345-A14A-82C2-01E04F356BE3}">
      <dgm:prSet/>
      <dgm:spPr/>
      <dgm:t>
        <a:bodyPr/>
        <a:lstStyle/>
        <a:p>
          <a:endParaRPr lang="es-ES"/>
        </a:p>
      </dgm:t>
    </dgm:pt>
    <dgm:pt modelId="{7DE270D4-9037-D241-BE24-2CDB04525311}" type="sibTrans" cxnId="{A0A0B5A1-3345-A14A-82C2-01E04F356BE3}">
      <dgm:prSet/>
      <dgm:spPr/>
      <dgm:t>
        <a:bodyPr/>
        <a:lstStyle/>
        <a:p>
          <a:endParaRPr lang="es-ES"/>
        </a:p>
      </dgm:t>
    </dgm:pt>
    <dgm:pt modelId="{55F65F36-043D-1D4E-99CA-D6ED4E987740}">
      <dgm:prSet phldrT="[Texto]" phldr="1"/>
      <dgm:spPr/>
      <dgm:t>
        <a:bodyPr/>
        <a:lstStyle/>
        <a:p>
          <a:endParaRPr lang="es-ES"/>
        </a:p>
      </dgm:t>
    </dgm:pt>
    <dgm:pt modelId="{B30C570E-D132-BE4A-91B1-BCEE64B0736F}" type="parTrans" cxnId="{A583C899-B1D2-B043-A31F-AFE5E6BF3F5F}">
      <dgm:prSet/>
      <dgm:spPr/>
      <dgm:t>
        <a:bodyPr/>
        <a:lstStyle/>
        <a:p>
          <a:endParaRPr lang="es-ES"/>
        </a:p>
      </dgm:t>
    </dgm:pt>
    <dgm:pt modelId="{A51AE228-42D5-7A41-BE2E-BD4B3CF7F979}" type="sibTrans" cxnId="{A583C899-B1D2-B043-A31F-AFE5E6BF3F5F}">
      <dgm:prSet/>
      <dgm:spPr/>
      <dgm:t>
        <a:bodyPr/>
        <a:lstStyle/>
        <a:p>
          <a:endParaRPr lang="es-ES"/>
        </a:p>
      </dgm:t>
    </dgm:pt>
    <dgm:pt modelId="{A1588D5E-A3AF-AD42-BE7A-CD5625885A85}">
      <dgm:prSet phldrT="[Texto]" phldr="1"/>
      <dgm:spPr/>
      <dgm:t>
        <a:bodyPr/>
        <a:lstStyle/>
        <a:p>
          <a:endParaRPr lang="es-ES"/>
        </a:p>
      </dgm:t>
    </dgm:pt>
    <dgm:pt modelId="{F09F7CAF-8D03-2C40-A6F6-54D4773F86EB}" type="parTrans" cxnId="{0B7AD852-6C6D-B747-954C-2FEB22C5B966}">
      <dgm:prSet/>
      <dgm:spPr/>
      <dgm:t>
        <a:bodyPr/>
        <a:lstStyle/>
        <a:p>
          <a:endParaRPr lang="es-ES"/>
        </a:p>
      </dgm:t>
    </dgm:pt>
    <dgm:pt modelId="{20FBF27B-36EA-4D4F-BDFC-2AC3E12A662E}" type="sibTrans" cxnId="{0B7AD852-6C6D-B747-954C-2FEB22C5B966}">
      <dgm:prSet/>
      <dgm:spPr/>
      <dgm:t>
        <a:bodyPr/>
        <a:lstStyle/>
        <a:p>
          <a:endParaRPr lang="es-ES"/>
        </a:p>
      </dgm:t>
    </dgm:pt>
    <dgm:pt modelId="{24DC7D7C-5E96-DD4A-B52F-8175611A55CC}">
      <dgm:prSet phldrT="[Texto]" phldr="1"/>
      <dgm:spPr/>
      <dgm:t>
        <a:bodyPr/>
        <a:lstStyle/>
        <a:p>
          <a:endParaRPr lang="es-ES"/>
        </a:p>
      </dgm:t>
    </dgm:pt>
    <dgm:pt modelId="{612F8E80-2CD5-0D48-98CF-FCAB199238E2}" type="parTrans" cxnId="{689914B2-D439-C448-929B-E61D28346F63}">
      <dgm:prSet/>
      <dgm:spPr/>
      <dgm:t>
        <a:bodyPr/>
        <a:lstStyle/>
        <a:p>
          <a:endParaRPr lang="es-ES"/>
        </a:p>
      </dgm:t>
    </dgm:pt>
    <dgm:pt modelId="{3D4265FE-2CA3-FC4B-8F20-217DBA2BA373}" type="sibTrans" cxnId="{689914B2-D439-C448-929B-E61D28346F63}">
      <dgm:prSet/>
      <dgm:spPr/>
      <dgm:t>
        <a:bodyPr/>
        <a:lstStyle/>
        <a:p>
          <a:endParaRPr lang="es-ES"/>
        </a:p>
      </dgm:t>
    </dgm:pt>
    <dgm:pt modelId="{8F4B5712-4181-BE46-91D6-2E5DF6BD57DB}" type="pres">
      <dgm:prSet presAssocID="{DA7B2A7C-AF5F-F545-A875-A0B2623D934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73A5808-0274-3E46-A9DE-7227E166730C}" type="pres">
      <dgm:prSet presAssocID="{6E2A0CFD-7906-044F-AD00-2F851B1CB52F}" presName="circle1" presStyleLbl="node1" presStyleIdx="0" presStyleCnt="3"/>
      <dgm:spPr/>
    </dgm:pt>
    <dgm:pt modelId="{FF517F60-0234-0249-99B5-0C1CE80A280D}" type="pres">
      <dgm:prSet presAssocID="{6E2A0CFD-7906-044F-AD00-2F851B1CB52F}" presName="space" presStyleCnt="0"/>
      <dgm:spPr/>
    </dgm:pt>
    <dgm:pt modelId="{4BCD9C03-A929-804C-BAFC-B278EF6456C9}" type="pres">
      <dgm:prSet presAssocID="{6E2A0CFD-7906-044F-AD00-2F851B1CB52F}" presName="rect1" presStyleLbl="alignAcc1" presStyleIdx="0" presStyleCnt="3"/>
      <dgm:spPr/>
    </dgm:pt>
    <dgm:pt modelId="{04F71B4B-3F86-C74A-98BB-85D1A34F55B3}" type="pres">
      <dgm:prSet presAssocID="{E21C582E-2C02-184B-9A6B-141E2FF89A52}" presName="vertSpace2" presStyleLbl="node1" presStyleIdx="0" presStyleCnt="3"/>
      <dgm:spPr/>
    </dgm:pt>
    <dgm:pt modelId="{EE9DC5B4-BBCD-3346-947C-214AB7F57333}" type="pres">
      <dgm:prSet presAssocID="{E21C582E-2C02-184B-9A6B-141E2FF89A52}" presName="circle2" presStyleLbl="node1" presStyleIdx="1" presStyleCnt="3"/>
      <dgm:spPr/>
    </dgm:pt>
    <dgm:pt modelId="{7DB0938E-711C-2342-A2BD-CDA5C9A49C7A}" type="pres">
      <dgm:prSet presAssocID="{E21C582E-2C02-184B-9A6B-141E2FF89A52}" presName="rect2" presStyleLbl="alignAcc1" presStyleIdx="1" presStyleCnt="3"/>
      <dgm:spPr/>
    </dgm:pt>
    <dgm:pt modelId="{68E20F95-B063-CE4B-9248-0362B7F732F3}" type="pres">
      <dgm:prSet presAssocID="{55F65F36-043D-1D4E-99CA-D6ED4E987740}" presName="vertSpace3" presStyleLbl="node1" presStyleIdx="1" presStyleCnt="3"/>
      <dgm:spPr/>
    </dgm:pt>
    <dgm:pt modelId="{24305866-C83A-2C49-A105-9E20C347F06D}" type="pres">
      <dgm:prSet presAssocID="{55F65F36-043D-1D4E-99CA-D6ED4E987740}" presName="circle3" presStyleLbl="node1" presStyleIdx="2" presStyleCnt="3"/>
      <dgm:spPr/>
    </dgm:pt>
    <dgm:pt modelId="{00B17A51-FF0F-E14E-8904-1E82EA5A762D}" type="pres">
      <dgm:prSet presAssocID="{55F65F36-043D-1D4E-99CA-D6ED4E987740}" presName="rect3" presStyleLbl="alignAcc1" presStyleIdx="2" presStyleCnt="3"/>
      <dgm:spPr/>
    </dgm:pt>
    <dgm:pt modelId="{C3A85135-553C-C448-8E71-FD91176309A9}" type="pres">
      <dgm:prSet presAssocID="{6E2A0CFD-7906-044F-AD00-2F851B1CB52F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ECD7F22B-A6A4-4745-9D24-78B96174F1AA}" type="pres">
      <dgm:prSet presAssocID="{6E2A0CFD-7906-044F-AD00-2F851B1CB52F}" presName="rect1ChTx" presStyleLbl="alignAcc1" presStyleIdx="2" presStyleCnt="3">
        <dgm:presLayoutVars>
          <dgm:bulletEnabled val="1"/>
        </dgm:presLayoutVars>
      </dgm:prSet>
      <dgm:spPr/>
    </dgm:pt>
    <dgm:pt modelId="{436BBB37-1AA7-FC42-B81B-51786B4B0A7F}" type="pres">
      <dgm:prSet presAssocID="{E21C582E-2C02-184B-9A6B-141E2FF89A52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C1C60678-C709-194D-90B0-981871443914}" type="pres">
      <dgm:prSet presAssocID="{E21C582E-2C02-184B-9A6B-141E2FF89A52}" presName="rect2ChTx" presStyleLbl="alignAcc1" presStyleIdx="2" presStyleCnt="3">
        <dgm:presLayoutVars>
          <dgm:bulletEnabled val="1"/>
        </dgm:presLayoutVars>
      </dgm:prSet>
      <dgm:spPr/>
    </dgm:pt>
    <dgm:pt modelId="{9D857465-68B8-5C4E-92C9-F40D531F7A46}" type="pres">
      <dgm:prSet presAssocID="{55F65F36-043D-1D4E-99CA-D6ED4E987740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3D52F7B0-60A9-B942-AABB-DAB94A8A85D5}" type="pres">
      <dgm:prSet presAssocID="{55F65F36-043D-1D4E-99CA-D6ED4E987740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6CE5FA19-E1FC-0641-B5A6-4238C43C30D9}" type="presOf" srcId="{B852B372-6541-5E43-929B-00E1CF474994}" destId="{ECD7F22B-A6A4-4745-9D24-78B96174F1AA}" srcOrd="0" destOrd="0" presId="urn:microsoft.com/office/officeart/2005/8/layout/target3"/>
    <dgm:cxn modelId="{4FB2BC1D-F2D0-4840-B5EC-0D6CF683B6F4}" type="presOf" srcId="{6E2A0CFD-7906-044F-AD00-2F851B1CB52F}" destId="{C3A85135-553C-C448-8E71-FD91176309A9}" srcOrd="1" destOrd="0" presId="urn:microsoft.com/office/officeart/2005/8/layout/target3"/>
    <dgm:cxn modelId="{72341D2B-54EA-DF4F-B537-9CAA82E28FA2}" type="presOf" srcId="{24DC7D7C-5E96-DD4A-B52F-8175611A55CC}" destId="{3D52F7B0-60A9-B942-AABB-DAB94A8A85D5}" srcOrd="0" destOrd="1" presId="urn:microsoft.com/office/officeart/2005/8/layout/target3"/>
    <dgm:cxn modelId="{EF4C6F33-7388-1E45-BA39-240FD7C2647A}" srcId="{DA7B2A7C-AF5F-F545-A875-A0B2623D934B}" destId="{6E2A0CFD-7906-044F-AD00-2F851B1CB52F}" srcOrd="0" destOrd="0" parTransId="{870DE452-6C5E-6144-AF4C-490D25164E85}" sibTransId="{759DAFF2-152E-F748-8809-408154469B07}"/>
    <dgm:cxn modelId="{C12BE341-23BC-7E4A-B78C-4B73D1E0D550}" type="presOf" srcId="{E21C582E-2C02-184B-9A6B-141E2FF89A52}" destId="{7DB0938E-711C-2342-A2BD-CDA5C9A49C7A}" srcOrd="0" destOrd="0" presId="urn:microsoft.com/office/officeart/2005/8/layout/target3"/>
    <dgm:cxn modelId="{E58E5562-8F6A-7A4E-836B-9E483AE0E2EB}" type="presOf" srcId="{6E2A0CFD-7906-044F-AD00-2F851B1CB52F}" destId="{4BCD9C03-A929-804C-BAFC-B278EF6456C9}" srcOrd="0" destOrd="0" presId="urn:microsoft.com/office/officeart/2005/8/layout/target3"/>
    <dgm:cxn modelId="{BFA3116A-3E12-7649-B3F7-329FBA30D6B0}" type="presOf" srcId="{DA7B2A7C-AF5F-F545-A875-A0B2623D934B}" destId="{8F4B5712-4181-BE46-91D6-2E5DF6BD57DB}" srcOrd="0" destOrd="0" presId="urn:microsoft.com/office/officeart/2005/8/layout/target3"/>
    <dgm:cxn modelId="{B542764A-C39D-A240-80D5-1B4219DBCF44}" srcId="{6E2A0CFD-7906-044F-AD00-2F851B1CB52F}" destId="{DADC2310-39D0-1A4C-9ABF-351F05D1A502}" srcOrd="1" destOrd="0" parTransId="{FF9E348B-89EC-DE4B-8A58-E57F2A67FF83}" sibTransId="{36278DC0-DE44-7B4E-B75D-1513808E7DE4}"/>
    <dgm:cxn modelId="{0B7AD852-6C6D-B747-954C-2FEB22C5B966}" srcId="{55F65F36-043D-1D4E-99CA-D6ED4E987740}" destId="{A1588D5E-A3AF-AD42-BE7A-CD5625885A85}" srcOrd="0" destOrd="0" parTransId="{F09F7CAF-8D03-2C40-A6F6-54D4773F86EB}" sibTransId="{20FBF27B-36EA-4D4F-BDFC-2AC3E12A662E}"/>
    <dgm:cxn modelId="{E96A6954-10CF-474E-88F7-627CD3ECE77D}" type="presOf" srcId="{55F65F36-043D-1D4E-99CA-D6ED4E987740}" destId="{9D857465-68B8-5C4E-92C9-F40D531F7A46}" srcOrd="1" destOrd="0" presId="urn:microsoft.com/office/officeart/2005/8/layout/target3"/>
    <dgm:cxn modelId="{D65F7054-02F3-F241-B001-BE1D77CDE404}" type="presOf" srcId="{F5E20CA8-C4E3-8F46-9B5D-FB0D367994BE}" destId="{C1C60678-C709-194D-90B0-981871443914}" srcOrd="0" destOrd="1" presId="urn:microsoft.com/office/officeart/2005/8/layout/target3"/>
    <dgm:cxn modelId="{A583C899-B1D2-B043-A31F-AFE5E6BF3F5F}" srcId="{DA7B2A7C-AF5F-F545-A875-A0B2623D934B}" destId="{55F65F36-043D-1D4E-99CA-D6ED4E987740}" srcOrd="2" destOrd="0" parTransId="{B30C570E-D132-BE4A-91B1-BCEE64B0736F}" sibTransId="{A51AE228-42D5-7A41-BE2E-BD4B3CF7F979}"/>
    <dgm:cxn modelId="{E1E0729A-CC7C-B54C-A984-B58882AB0DD7}" type="presOf" srcId="{2F1137B2-F051-BB4B-80A5-E9AF752AA815}" destId="{C1C60678-C709-194D-90B0-981871443914}" srcOrd="0" destOrd="0" presId="urn:microsoft.com/office/officeart/2005/8/layout/target3"/>
    <dgm:cxn modelId="{A0A0B5A1-3345-A14A-82C2-01E04F356BE3}" srcId="{E21C582E-2C02-184B-9A6B-141E2FF89A52}" destId="{F5E20CA8-C4E3-8F46-9B5D-FB0D367994BE}" srcOrd="1" destOrd="0" parTransId="{AAF47F07-4A19-E746-AE4C-4047372BB6C6}" sibTransId="{7DE270D4-9037-D241-BE24-2CDB04525311}"/>
    <dgm:cxn modelId="{50901CB1-5B6E-3D4B-8798-4C6AEABCF338}" srcId="{DA7B2A7C-AF5F-F545-A875-A0B2623D934B}" destId="{E21C582E-2C02-184B-9A6B-141E2FF89A52}" srcOrd="1" destOrd="0" parTransId="{FE4E6C32-64DD-B547-8E12-18243AC54E2B}" sibTransId="{04B0F3E4-C839-2B44-8460-9752431359D9}"/>
    <dgm:cxn modelId="{689914B2-D439-C448-929B-E61D28346F63}" srcId="{55F65F36-043D-1D4E-99CA-D6ED4E987740}" destId="{24DC7D7C-5E96-DD4A-B52F-8175611A55CC}" srcOrd="1" destOrd="0" parTransId="{612F8E80-2CD5-0D48-98CF-FCAB199238E2}" sibTransId="{3D4265FE-2CA3-FC4B-8F20-217DBA2BA373}"/>
    <dgm:cxn modelId="{252E27BD-6CD0-F640-92B0-CF6562FAA274}" srcId="{6E2A0CFD-7906-044F-AD00-2F851B1CB52F}" destId="{B852B372-6541-5E43-929B-00E1CF474994}" srcOrd="0" destOrd="0" parTransId="{86D48DC7-55A3-A14E-B6C5-0B927D63030A}" sibTransId="{6DFF557A-3B97-7745-B81B-F2F931D9B4A8}"/>
    <dgm:cxn modelId="{219263D7-3504-244D-B951-98E7EB5D9093}" type="presOf" srcId="{E21C582E-2C02-184B-9A6B-141E2FF89A52}" destId="{436BBB37-1AA7-FC42-B81B-51786B4B0A7F}" srcOrd="1" destOrd="0" presId="urn:microsoft.com/office/officeart/2005/8/layout/target3"/>
    <dgm:cxn modelId="{021369D8-30F5-D942-8A32-20085D8D25E0}" type="presOf" srcId="{A1588D5E-A3AF-AD42-BE7A-CD5625885A85}" destId="{3D52F7B0-60A9-B942-AABB-DAB94A8A85D5}" srcOrd="0" destOrd="0" presId="urn:microsoft.com/office/officeart/2005/8/layout/target3"/>
    <dgm:cxn modelId="{ABBBBEE3-789A-0642-921D-26BB94807447}" type="presOf" srcId="{DADC2310-39D0-1A4C-9ABF-351F05D1A502}" destId="{ECD7F22B-A6A4-4745-9D24-78B96174F1AA}" srcOrd="0" destOrd="1" presId="urn:microsoft.com/office/officeart/2005/8/layout/target3"/>
    <dgm:cxn modelId="{CECCBEFC-371A-6741-99C7-450EFB9E1F4C}" srcId="{E21C582E-2C02-184B-9A6B-141E2FF89A52}" destId="{2F1137B2-F051-BB4B-80A5-E9AF752AA815}" srcOrd="0" destOrd="0" parTransId="{554DD4E5-8BD4-4248-B546-246C165658B1}" sibTransId="{8D799D3E-A46E-6E49-ACDC-7A99E52DC25B}"/>
    <dgm:cxn modelId="{70CB1AFF-8667-1542-A0B1-392096F2B93D}" type="presOf" srcId="{55F65F36-043D-1D4E-99CA-D6ED4E987740}" destId="{00B17A51-FF0F-E14E-8904-1E82EA5A762D}" srcOrd="0" destOrd="0" presId="urn:microsoft.com/office/officeart/2005/8/layout/target3"/>
    <dgm:cxn modelId="{453F175D-FDE4-BD48-B5F5-D7C51558B0C1}" type="presParOf" srcId="{8F4B5712-4181-BE46-91D6-2E5DF6BD57DB}" destId="{873A5808-0274-3E46-A9DE-7227E166730C}" srcOrd="0" destOrd="0" presId="urn:microsoft.com/office/officeart/2005/8/layout/target3"/>
    <dgm:cxn modelId="{7548B8A7-5E5C-B645-BC0E-C8F0B152E06F}" type="presParOf" srcId="{8F4B5712-4181-BE46-91D6-2E5DF6BD57DB}" destId="{FF517F60-0234-0249-99B5-0C1CE80A280D}" srcOrd="1" destOrd="0" presId="urn:microsoft.com/office/officeart/2005/8/layout/target3"/>
    <dgm:cxn modelId="{62BA0136-732A-894F-8282-8E2172B8DF4E}" type="presParOf" srcId="{8F4B5712-4181-BE46-91D6-2E5DF6BD57DB}" destId="{4BCD9C03-A929-804C-BAFC-B278EF6456C9}" srcOrd="2" destOrd="0" presId="urn:microsoft.com/office/officeart/2005/8/layout/target3"/>
    <dgm:cxn modelId="{14544710-E955-C14D-ADCA-E988C2DBB09F}" type="presParOf" srcId="{8F4B5712-4181-BE46-91D6-2E5DF6BD57DB}" destId="{04F71B4B-3F86-C74A-98BB-85D1A34F55B3}" srcOrd="3" destOrd="0" presId="urn:microsoft.com/office/officeart/2005/8/layout/target3"/>
    <dgm:cxn modelId="{42ADBC46-13A4-6547-8D44-95F4A30FE38B}" type="presParOf" srcId="{8F4B5712-4181-BE46-91D6-2E5DF6BD57DB}" destId="{EE9DC5B4-BBCD-3346-947C-214AB7F57333}" srcOrd="4" destOrd="0" presId="urn:microsoft.com/office/officeart/2005/8/layout/target3"/>
    <dgm:cxn modelId="{4AF60033-10F0-B14A-A9F5-69C05BBB59D1}" type="presParOf" srcId="{8F4B5712-4181-BE46-91D6-2E5DF6BD57DB}" destId="{7DB0938E-711C-2342-A2BD-CDA5C9A49C7A}" srcOrd="5" destOrd="0" presId="urn:microsoft.com/office/officeart/2005/8/layout/target3"/>
    <dgm:cxn modelId="{442F7DDE-87D4-8247-8C70-A8951D92459A}" type="presParOf" srcId="{8F4B5712-4181-BE46-91D6-2E5DF6BD57DB}" destId="{68E20F95-B063-CE4B-9248-0362B7F732F3}" srcOrd="6" destOrd="0" presId="urn:microsoft.com/office/officeart/2005/8/layout/target3"/>
    <dgm:cxn modelId="{2035595A-61A8-EB4F-BFF6-D9A690278F14}" type="presParOf" srcId="{8F4B5712-4181-BE46-91D6-2E5DF6BD57DB}" destId="{24305866-C83A-2C49-A105-9E20C347F06D}" srcOrd="7" destOrd="0" presId="urn:microsoft.com/office/officeart/2005/8/layout/target3"/>
    <dgm:cxn modelId="{C55C7CD9-62C9-1148-BE66-7CEA8E6F6329}" type="presParOf" srcId="{8F4B5712-4181-BE46-91D6-2E5DF6BD57DB}" destId="{00B17A51-FF0F-E14E-8904-1E82EA5A762D}" srcOrd="8" destOrd="0" presId="urn:microsoft.com/office/officeart/2005/8/layout/target3"/>
    <dgm:cxn modelId="{99FA077E-508A-6C42-83B8-3EC3C4E63D00}" type="presParOf" srcId="{8F4B5712-4181-BE46-91D6-2E5DF6BD57DB}" destId="{C3A85135-553C-C448-8E71-FD91176309A9}" srcOrd="9" destOrd="0" presId="urn:microsoft.com/office/officeart/2005/8/layout/target3"/>
    <dgm:cxn modelId="{88017C20-277A-1644-B8DB-09A1C7BEA148}" type="presParOf" srcId="{8F4B5712-4181-BE46-91D6-2E5DF6BD57DB}" destId="{ECD7F22B-A6A4-4745-9D24-78B96174F1AA}" srcOrd="10" destOrd="0" presId="urn:microsoft.com/office/officeart/2005/8/layout/target3"/>
    <dgm:cxn modelId="{D7E06F6A-B7D7-9242-9917-5E551E7F83D0}" type="presParOf" srcId="{8F4B5712-4181-BE46-91D6-2E5DF6BD57DB}" destId="{436BBB37-1AA7-FC42-B81B-51786B4B0A7F}" srcOrd="11" destOrd="0" presId="urn:microsoft.com/office/officeart/2005/8/layout/target3"/>
    <dgm:cxn modelId="{48F119AD-FE1A-7249-A2FA-BC249F243F9D}" type="presParOf" srcId="{8F4B5712-4181-BE46-91D6-2E5DF6BD57DB}" destId="{C1C60678-C709-194D-90B0-981871443914}" srcOrd="12" destOrd="0" presId="urn:microsoft.com/office/officeart/2005/8/layout/target3"/>
    <dgm:cxn modelId="{B6355590-D73F-2444-9891-EDECF4BBDA17}" type="presParOf" srcId="{8F4B5712-4181-BE46-91D6-2E5DF6BD57DB}" destId="{9D857465-68B8-5C4E-92C9-F40D531F7A46}" srcOrd="13" destOrd="0" presId="urn:microsoft.com/office/officeart/2005/8/layout/target3"/>
    <dgm:cxn modelId="{A6D86AF8-22AE-1045-AC21-D1770104476A}" type="presParOf" srcId="{8F4B5712-4181-BE46-91D6-2E5DF6BD57DB}" destId="{3D52F7B0-60A9-B942-AABB-DAB94A8A85D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EB2B35-7CE1-104B-B562-05B384641265}" type="doc">
      <dgm:prSet loTypeId="urn:microsoft.com/office/officeart/2005/8/layout/hProcess6" loCatId="" qsTypeId="urn:microsoft.com/office/officeart/2005/8/quickstyle/simple1" qsCatId="simple" csTypeId="urn:microsoft.com/office/officeart/2005/8/colors/colorful5" csCatId="colorful" phldr="0"/>
      <dgm:spPr/>
      <dgm:t>
        <a:bodyPr/>
        <a:lstStyle/>
        <a:p>
          <a:endParaRPr lang="es-ES"/>
        </a:p>
      </dgm:t>
    </dgm:pt>
    <dgm:pt modelId="{2F299934-600D-7C43-B197-E5C1476ACF09}">
      <dgm:prSet phldrT="[Texto]" phldr="1"/>
      <dgm:spPr/>
      <dgm:t>
        <a:bodyPr/>
        <a:lstStyle/>
        <a:p>
          <a:endParaRPr lang="es-ES"/>
        </a:p>
      </dgm:t>
    </dgm:pt>
    <dgm:pt modelId="{1F406D69-EAC7-EA46-BA08-F93F6DB5C628}" type="parTrans" cxnId="{D1D6E109-AFC4-AD43-85A7-650F8CF18F78}">
      <dgm:prSet/>
      <dgm:spPr/>
      <dgm:t>
        <a:bodyPr/>
        <a:lstStyle/>
        <a:p>
          <a:endParaRPr lang="es-ES"/>
        </a:p>
      </dgm:t>
    </dgm:pt>
    <dgm:pt modelId="{8011D7F2-E4FD-8F42-AF90-2F1FEB8A58D0}" type="sibTrans" cxnId="{D1D6E109-AFC4-AD43-85A7-650F8CF18F78}">
      <dgm:prSet/>
      <dgm:spPr/>
      <dgm:t>
        <a:bodyPr/>
        <a:lstStyle/>
        <a:p>
          <a:endParaRPr lang="es-ES"/>
        </a:p>
      </dgm:t>
    </dgm:pt>
    <dgm:pt modelId="{46444E1E-FA87-8148-9491-BF81B383BDA0}">
      <dgm:prSet phldrT="[Texto]" phldr="1"/>
      <dgm:spPr/>
      <dgm:t>
        <a:bodyPr/>
        <a:lstStyle/>
        <a:p>
          <a:endParaRPr lang="es-ES"/>
        </a:p>
      </dgm:t>
    </dgm:pt>
    <dgm:pt modelId="{4CD493A5-3B44-CC46-8DD2-F7E9656FC482}" type="parTrans" cxnId="{7159AE4E-6D9F-2648-8DB1-51A0C0FA0F26}">
      <dgm:prSet/>
      <dgm:spPr/>
      <dgm:t>
        <a:bodyPr/>
        <a:lstStyle/>
        <a:p>
          <a:endParaRPr lang="es-ES"/>
        </a:p>
      </dgm:t>
    </dgm:pt>
    <dgm:pt modelId="{15736283-B805-F64F-8E07-A1D325D1A29D}" type="sibTrans" cxnId="{7159AE4E-6D9F-2648-8DB1-51A0C0FA0F26}">
      <dgm:prSet/>
      <dgm:spPr/>
      <dgm:t>
        <a:bodyPr/>
        <a:lstStyle/>
        <a:p>
          <a:endParaRPr lang="es-ES"/>
        </a:p>
      </dgm:t>
    </dgm:pt>
    <dgm:pt modelId="{A1C79D9E-1CBA-6140-A4E4-5E5372C4B702}">
      <dgm:prSet phldrT="[Texto]" phldr="1"/>
      <dgm:spPr/>
      <dgm:t>
        <a:bodyPr/>
        <a:lstStyle/>
        <a:p>
          <a:endParaRPr lang="es-ES"/>
        </a:p>
      </dgm:t>
    </dgm:pt>
    <dgm:pt modelId="{3E8EEA35-49A0-104B-88A1-4787313566BE}" type="parTrans" cxnId="{5AD49CCA-E207-BA4D-B426-77F8503B158A}">
      <dgm:prSet/>
      <dgm:spPr/>
      <dgm:t>
        <a:bodyPr/>
        <a:lstStyle/>
        <a:p>
          <a:endParaRPr lang="es-ES"/>
        </a:p>
      </dgm:t>
    </dgm:pt>
    <dgm:pt modelId="{E1DADFC0-2A80-664D-8693-737040EF40D4}" type="sibTrans" cxnId="{5AD49CCA-E207-BA4D-B426-77F8503B158A}">
      <dgm:prSet/>
      <dgm:spPr/>
      <dgm:t>
        <a:bodyPr/>
        <a:lstStyle/>
        <a:p>
          <a:endParaRPr lang="es-ES"/>
        </a:p>
      </dgm:t>
    </dgm:pt>
    <dgm:pt modelId="{F31F20CA-F334-E649-AA4C-5D0AAAE1DB90}">
      <dgm:prSet phldrT="[Texto]" phldr="1"/>
      <dgm:spPr/>
      <dgm:t>
        <a:bodyPr/>
        <a:lstStyle/>
        <a:p>
          <a:endParaRPr lang="es-ES"/>
        </a:p>
      </dgm:t>
    </dgm:pt>
    <dgm:pt modelId="{CD2E9338-DD9F-084D-AA1B-EE5C176B84A2}" type="parTrans" cxnId="{2646B15F-177F-B24F-AC15-6B2AD8841E0A}">
      <dgm:prSet/>
      <dgm:spPr/>
      <dgm:t>
        <a:bodyPr/>
        <a:lstStyle/>
        <a:p>
          <a:endParaRPr lang="es-ES"/>
        </a:p>
      </dgm:t>
    </dgm:pt>
    <dgm:pt modelId="{58DBD87B-5E76-AF42-8B47-544829C5D893}" type="sibTrans" cxnId="{2646B15F-177F-B24F-AC15-6B2AD8841E0A}">
      <dgm:prSet/>
      <dgm:spPr/>
      <dgm:t>
        <a:bodyPr/>
        <a:lstStyle/>
        <a:p>
          <a:endParaRPr lang="es-ES"/>
        </a:p>
      </dgm:t>
    </dgm:pt>
    <dgm:pt modelId="{B7B4963E-7F85-C040-A7B0-C68314A3AE38}">
      <dgm:prSet phldrT="[Texto]" phldr="1"/>
      <dgm:spPr/>
      <dgm:t>
        <a:bodyPr/>
        <a:lstStyle/>
        <a:p>
          <a:endParaRPr lang="es-ES"/>
        </a:p>
      </dgm:t>
    </dgm:pt>
    <dgm:pt modelId="{30E5F286-0E15-5747-A62F-A05E0E4379A4}" type="parTrans" cxnId="{B83C37DA-9A30-FD46-AC1C-9958FACA7770}">
      <dgm:prSet/>
      <dgm:spPr/>
      <dgm:t>
        <a:bodyPr/>
        <a:lstStyle/>
        <a:p>
          <a:endParaRPr lang="es-ES"/>
        </a:p>
      </dgm:t>
    </dgm:pt>
    <dgm:pt modelId="{C7C7F001-8BCF-0045-B001-C49C68C68593}" type="sibTrans" cxnId="{B83C37DA-9A30-FD46-AC1C-9958FACA7770}">
      <dgm:prSet/>
      <dgm:spPr/>
      <dgm:t>
        <a:bodyPr/>
        <a:lstStyle/>
        <a:p>
          <a:endParaRPr lang="es-ES"/>
        </a:p>
      </dgm:t>
    </dgm:pt>
    <dgm:pt modelId="{0FFB1905-9B64-3F4E-B634-C5FCCB8D229E}">
      <dgm:prSet phldrT="[Texto]" phldr="1"/>
      <dgm:spPr/>
      <dgm:t>
        <a:bodyPr/>
        <a:lstStyle/>
        <a:p>
          <a:endParaRPr lang="es-ES"/>
        </a:p>
      </dgm:t>
    </dgm:pt>
    <dgm:pt modelId="{F8336529-8388-9946-9379-880D25A7BB9D}" type="parTrans" cxnId="{BF966B65-D02F-1A4E-BEED-A8B495E625FD}">
      <dgm:prSet/>
      <dgm:spPr/>
      <dgm:t>
        <a:bodyPr/>
        <a:lstStyle/>
        <a:p>
          <a:endParaRPr lang="es-ES"/>
        </a:p>
      </dgm:t>
    </dgm:pt>
    <dgm:pt modelId="{31759A9A-9A27-2340-BB9E-3B1F21AD6241}" type="sibTrans" cxnId="{BF966B65-D02F-1A4E-BEED-A8B495E625FD}">
      <dgm:prSet/>
      <dgm:spPr/>
      <dgm:t>
        <a:bodyPr/>
        <a:lstStyle/>
        <a:p>
          <a:endParaRPr lang="es-ES"/>
        </a:p>
      </dgm:t>
    </dgm:pt>
    <dgm:pt modelId="{626AD9B8-917B-C747-9BDE-C5AA14103897}">
      <dgm:prSet phldrT="[Texto]" phldr="1"/>
      <dgm:spPr/>
      <dgm:t>
        <a:bodyPr/>
        <a:lstStyle/>
        <a:p>
          <a:endParaRPr lang="es-ES"/>
        </a:p>
      </dgm:t>
    </dgm:pt>
    <dgm:pt modelId="{6521C3DA-1202-1140-9B19-9A369B4FB9E3}" type="parTrans" cxnId="{E0979EC3-2626-1A4A-8BA8-6B829176FF71}">
      <dgm:prSet/>
      <dgm:spPr/>
      <dgm:t>
        <a:bodyPr/>
        <a:lstStyle/>
        <a:p>
          <a:endParaRPr lang="es-ES"/>
        </a:p>
      </dgm:t>
    </dgm:pt>
    <dgm:pt modelId="{79A0B917-C27B-D646-B970-A95DA6ACF972}" type="sibTrans" cxnId="{E0979EC3-2626-1A4A-8BA8-6B829176FF71}">
      <dgm:prSet/>
      <dgm:spPr/>
      <dgm:t>
        <a:bodyPr/>
        <a:lstStyle/>
        <a:p>
          <a:endParaRPr lang="es-ES"/>
        </a:p>
      </dgm:t>
    </dgm:pt>
    <dgm:pt modelId="{4229DB28-7B98-A74A-9A1A-C108E40B82E6}">
      <dgm:prSet phldrT="[Texto]" phldr="1"/>
      <dgm:spPr/>
      <dgm:t>
        <a:bodyPr/>
        <a:lstStyle/>
        <a:p>
          <a:endParaRPr lang="es-ES"/>
        </a:p>
      </dgm:t>
    </dgm:pt>
    <dgm:pt modelId="{3484216C-E00E-514B-9BF4-EFC212D634C6}" type="parTrans" cxnId="{B0828CFA-FBA0-B948-A498-9D8F043FEA76}">
      <dgm:prSet/>
      <dgm:spPr/>
      <dgm:t>
        <a:bodyPr/>
        <a:lstStyle/>
        <a:p>
          <a:endParaRPr lang="es-ES"/>
        </a:p>
      </dgm:t>
    </dgm:pt>
    <dgm:pt modelId="{A91B3A53-6187-1540-8B02-859CCD58767A}" type="sibTrans" cxnId="{B0828CFA-FBA0-B948-A498-9D8F043FEA76}">
      <dgm:prSet/>
      <dgm:spPr/>
      <dgm:t>
        <a:bodyPr/>
        <a:lstStyle/>
        <a:p>
          <a:endParaRPr lang="es-ES"/>
        </a:p>
      </dgm:t>
    </dgm:pt>
    <dgm:pt modelId="{EBB17E1F-5658-834E-9EB7-47EBDB95EA12}">
      <dgm:prSet phldrT="[Texto]" phldr="1"/>
      <dgm:spPr/>
      <dgm:t>
        <a:bodyPr/>
        <a:lstStyle/>
        <a:p>
          <a:endParaRPr lang="es-ES"/>
        </a:p>
      </dgm:t>
    </dgm:pt>
    <dgm:pt modelId="{5E2EFBE7-523A-184C-9D69-AABE9D9318DD}" type="parTrans" cxnId="{3E2EAF5E-ED05-C944-939C-F05A23763056}">
      <dgm:prSet/>
      <dgm:spPr/>
      <dgm:t>
        <a:bodyPr/>
        <a:lstStyle/>
        <a:p>
          <a:endParaRPr lang="es-ES"/>
        </a:p>
      </dgm:t>
    </dgm:pt>
    <dgm:pt modelId="{F927A838-A8EF-2D40-BDFE-7648CDA015BE}" type="sibTrans" cxnId="{3E2EAF5E-ED05-C944-939C-F05A23763056}">
      <dgm:prSet/>
      <dgm:spPr/>
      <dgm:t>
        <a:bodyPr/>
        <a:lstStyle/>
        <a:p>
          <a:endParaRPr lang="es-ES"/>
        </a:p>
      </dgm:t>
    </dgm:pt>
    <dgm:pt modelId="{EBF5B49E-48AF-1941-9353-9EA34B0E5982}" type="pres">
      <dgm:prSet presAssocID="{4BEB2B35-7CE1-104B-B562-05B384641265}" presName="theList" presStyleCnt="0">
        <dgm:presLayoutVars>
          <dgm:dir/>
          <dgm:animLvl val="lvl"/>
          <dgm:resizeHandles val="exact"/>
        </dgm:presLayoutVars>
      </dgm:prSet>
      <dgm:spPr/>
    </dgm:pt>
    <dgm:pt modelId="{2E9FDC05-C2E7-D342-B6F7-7049F0E52984}" type="pres">
      <dgm:prSet presAssocID="{2F299934-600D-7C43-B197-E5C1476ACF09}" presName="compNode" presStyleCnt="0"/>
      <dgm:spPr/>
    </dgm:pt>
    <dgm:pt modelId="{D72957B4-BE56-3C47-98E0-63232D1C2B85}" type="pres">
      <dgm:prSet presAssocID="{2F299934-600D-7C43-B197-E5C1476ACF09}" presName="noGeometry" presStyleCnt="0"/>
      <dgm:spPr/>
    </dgm:pt>
    <dgm:pt modelId="{7BF67298-5EF2-3049-BA99-CAA0511F3E12}" type="pres">
      <dgm:prSet presAssocID="{2F299934-600D-7C43-B197-E5C1476ACF09}" presName="childTextVisible" presStyleLbl="bgAccFollowNode1" presStyleIdx="0" presStyleCnt="3">
        <dgm:presLayoutVars>
          <dgm:bulletEnabled val="1"/>
        </dgm:presLayoutVars>
      </dgm:prSet>
      <dgm:spPr/>
    </dgm:pt>
    <dgm:pt modelId="{BC1F821D-763D-4141-B615-66CB5BBEC468}" type="pres">
      <dgm:prSet presAssocID="{2F299934-600D-7C43-B197-E5C1476ACF09}" presName="childTextHidden" presStyleLbl="bgAccFollowNode1" presStyleIdx="0" presStyleCnt="3"/>
      <dgm:spPr/>
    </dgm:pt>
    <dgm:pt modelId="{11003BC6-1B67-3A43-8932-5551EE4CB002}" type="pres">
      <dgm:prSet presAssocID="{2F299934-600D-7C43-B197-E5C1476ACF0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D0F9266-D154-114A-BA8C-D2AD36CC1D38}" type="pres">
      <dgm:prSet presAssocID="{2F299934-600D-7C43-B197-E5C1476ACF09}" presName="aSpace" presStyleCnt="0"/>
      <dgm:spPr/>
    </dgm:pt>
    <dgm:pt modelId="{EF0838EA-F0EA-A547-9FA3-BF47069A8748}" type="pres">
      <dgm:prSet presAssocID="{F31F20CA-F334-E649-AA4C-5D0AAAE1DB90}" presName="compNode" presStyleCnt="0"/>
      <dgm:spPr/>
    </dgm:pt>
    <dgm:pt modelId="{38AC1AD7-C154-8C4D-9309-548A7AA9AA49}" type="pres">
      <dgm:prSet presAssocID="{F31F20CA-F334-E649-AA4C-5D0AAAE1DB90}" presName="noGeometry" presStyleCnt="0"/>
      <dgm:spPr/>
    </dgm:pt>
    <dgm:pt modelId="{EDD12B7B-53E2-9F48-BB88-981351B57BBB}" type="pres">
      <dgm:prSet presAssocID="{F31F20CA-F334-E649-AA4C-5D0AAAE1DB90}" presName="childTextVisible" presStyleLbl="bgAccFollowNode1" presStyleIdx="1" presStyleCnt="3">
        <dgm:presLayoutVars>
          <dgm:bulletEnabled val="1"/>
        </dgm:presLayoutVars>
      </dgm:prSet>
      <dgm:spPr/>
    </dgm:pt>
    <dgm:pt modelId="{F9E52D8A-EDC8-544B-8104-3292A2C852FF}" type="pres">
      <dgm:prSet presAssocID="{F31F20CA-F334-E649-AA4C-5D0AAAE1DB90}" presName="childTextHidden" presStyleLbl="bgAccFollowNode1" presStyleIdx="1" presStyleCnt="3"/>
      <dgm:spPr/>
    </dgm:pt>
    <dgm:pt modelId="{653ECBF3-CD72-D24E-8038-B07A710A7214}" type="pres">
      <dgm:prSet presAssocID="{F31F20CA-F334-E649-AA4C-5D0AAAE1DB9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1B5C933-9A5C-F244-B052-ED10239B3783}" type="pres">
      <dgm:prSet presAssocID="{F31F20CA-F334-E649-AA4C-5D0AAAE1DB90}" presName="aSpace" presStyleCnt="0"/>
      <dgm:spPr/>
    </dgm:pt>
    <dgm:pt modelId="{B97022DF-52D5-494D-90B4-4D71768A3110}" type="pres">
      <dgm:prSet presAssocID="{626AD9B8-917B-C747-9BDE-C5AA14103897}" presName="compNode" presStyleCnt="0"/>
      <dgm:spPr/>
    </dgm:pt>
    <dgm:pt modelId="{BA742CE8-03E6-514B-8E16-9391662F84B8}" type="pres">
      <dgm:prSet presAssocID="{626AD9B8-917B-C747-9BDE-C5AA14103897}" presName="noGeometry" presStyleCnt="0"/>
      <dgm:spPr/>
    </dgm:pt>
    <dgm:pt modelId="{700D269A-AA4B-034D-9D3D-5677F76F6C17}" type="pres">
      <dgm:prSet presAssocID="{626AD9B8-917B-C747-9BDE-C5AA14103897}" presName="childTextVisible" presStyleLbl="bgAccFollowNode1" presStyleIdx="2" presStyleCnt="3">
        <dgm:presLayoutVars>
          <dgm:bulletEnabled val="1"/>
        </dgm:presLayoutVars>
      </dgm:prSet>
      <dgm:spPr/>
    </dgm:pt>
    <dgm:pt modelId="{A5735063-90B8-1043-951D-1EF8135292AF}" type="pres">
      <dgm:prSet presAssocID="{626AD9B8-917B-C747-9BDE-C5AA14103897}" presName="childTextHidden" presStyleLbl="bgAccFollowNode1" presStyleIdx="2" presStyleCnt="3"/>
      <dgm:spPr/>
    </dgm:pt>
    <dgm:pt modelId="{74C19981-3098-5E4D-BDE9-8ECD21FD8E2B}" type="pres">
      <dgm:prSet presAssocID="{626AD9B8-917B-C747-9BDE-C5AA14103897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9B297A03-90C3-E648-93D8-170983EFA834}" type="presOf" srcId="{0FFB1905-9B64-3F4E-B634-C5FCCB8D229E}" destId="{F9E52D8A-EDC8-544B-8104-3292A2C852FF}" srcOrd="1" destOrd="1" presId="urn:microsoft.com/office/officeart/2005/8/layout/hProcess6"/>
    <dgm:cxn modelId="{D1D6E109-AFC4-AD43-85A7-650F8CF18F78}" srcId="{4BEB2B35-7CE1-104B-B562-05B384641265}" destId="{2F299934-600D-7C43-B197-E5C1476ACF09}" srcOrd="0" destOrd="0" parTransId="{1F406D69-EAC7-EA46-BA08-F93F6DB5C628}" sibTransId="{8011D7F2-E4FD-8F42-AF90-2F1FEB8A58D0}"/>
    <dgm:cxn modelId="{19CA2015-3811-B14F-BC2C-CBD6CE8C0F94}" type="presOf" srcId="{0FFB1905-9B64-3F4E-B634-C5FCCB8D229E}" destId="{EDD12B7B-53E2-9F48-BB88-981351B57BBB}" srcOrd="0" destOrd="1" presId="urn:microsoft.com/office/officeart/2005/8/layout/hProcess6"/>
    <dgm:cxn modelId="{050DC61E-DA8A-B348-AD46-02A316D1EA97}" type="presOf" srcId="{EBB17E1F-5658-834E-9EB7-47EBDB95EA12}" destId="{A5735063-90B8-1043-951D-1EF8135292AF}" srcOrd="1" destOrd="1" presId="urn:microsoft.com/office/officeart/2005/8/layout/hProcess6"/>
    <dgm:cxn modelId="{3E2EAF5E-ED05-C944-939C-F05A23763056}" srcId="{626AD9B8-917B-C747-9BDE-C5AA14103897}" destId="{EBB17E1F-5658-834E-9EB7-47EBDB95EA12}" srcOrd="1" destOrd="0" parTransId="{5E2EFBE7-523A-184C-9D69-AABE9D9318DD}" sibTransId="{F927A838-A8EF-2D40-BDFE-7648CDA015BE}"/>
    <dgm:cxn modelId="{2646B15F-177F-B24F-AC15-6B2AD8841E0A}" srcId="{4BEB2B35-7CE1-104B-B562-05B384641265}" destId="{F31F20CA-F334-E649-AA4C-5D0AAAE1DB90}" srcOrd="1" destOrd="0" parTransId="{CD2E9338-DD9F-084D-AA1B-EE5C176B84A2}" sibTransId="{58DBD87B-5E76-AF42-8B47-544829C5D893}"/>
    <dgm:cxn modelId="{B66B5163-2AEE-BA49-B558-6A7B7FE4FF6B}" type="presOf" srcId="{EBB17E1F-5658-834E-9EB7-47EBDB95EA12}" destId="{700D269A-AA4B-034D-9D3D-5677F76F6C17}" srcOrd="0" destOrd="1" presId="urn:microsoft.com/office/officeart/2005/8/layout/hProcess6"/>
    <dgm:cxn modelId="{BF966B65-D02F-1A4E-BEED-A8B495E625FD}" srcId="{F31F20CA-F334-E649-AA4C-5D0AAAE1DB90}" destId="{0FFB1905-9B64-3F4E-B634-C5FCCB8D229E}" srcOrd="1" destOrd="0" parTransId="{F8336529-8388-9946-9379-880D25A7BB9D}" sibTransId="{31759A9A-9A27-2340-BB9E-3B1F21AD6241}"/>
    <dgm:cxn modelId="{7159AE4E-6D9F-2648-8DB1-51A0C0FA0F26}" srcId="{2F299934-600D-7C43-B197-E5C1476ACF09}" destId="{46444E1E-FA87-8148-9491-BF81B383BDA0}" srcOrd="0" destOrd="0" parTransId="{4CD493A5-3B44-CC46-8DD2-F7E9656FC482}" sibTransId="{15736283-B805-F64F-8E07-A1D325D1A29D}"/>
    <dgm:cxn modelId="{E8E7F64F-F7DA-6B43-BFA3-8FB3BE8C11B8}" type="presOf" srcId="{F31F20CA-F334-E649-AA4C-5D0AAAE1DB90}" destId="{653ECBF3-CD72-D24E-8038-B07A710A7214}" srcOrd="0" destOrd="0" presId="urn:microsoft.com/office/officeart/2005/8/layout/hProcess6"/>
    <dgm:cxn modelId="{F5C7A656-216D-CF45-B888-E017539270BF}" type="presOf" srcId="{46444E1E-FA87-8148-9491-BF81B383BDA0}" destId="{7BF67298-5EF2-3049-BA99-CAA0511F3E12}" srcOrd="0" destOrd="0" presId="urn:microsoft.com/office/officeart/2005/8/layout/hProcess6"/>
    <dgm:cxn modelId="{0C34A78A-4A0F-4F4D-B20E-10F0D043D4FD}" type="presOf" srcId="{B7B4963E-7F85-C040-A7B0-C68314A3AE38}" destId="{EDD12B7B-53E2-9F48-BB88-981351B57BBB}" srcOrd="0" destOrd="0" presId="urn:microsoft.com/office/officeart/2005/8/layout/hProcess6"/>
    <dgm:cxn modelId="{F823C18B-9380-DA47-A587-DD23E2BC8EE4}" type="presOf" srcId="{46444E1E-FA87-8148-9491-BF81B383BDA0}" destId="{BC1F821D-763D-4141-B615-66CB5BBEC468}" srcOrd="1" destOrd="0" presId="urn:microsoft.com/office/officeart/2005/8/layout/hProcess6"/>
    <dgm:cxn modelId="{92B2288C-6507-304B-8121-72B8D4F9A9BB}" type="presOf" srcId="{A1C79D9E-1CBA-6140-A4E4-5E5372C4B702}" destId="{7BF67298-5EF2-3049-BA99-CAA0511F3E12}" srcOrd="0" destOrd="1" presId="urn:microsoft.com/office/officeart/2005/8/layout/hProcess6"/>
    <dgm:cxn modelId="{0260D498-A024-AF4B-AC3B-47D066317B35}" type="presOf" srcId="{4229DB28-7B98-A74A-9A1A-C108E40B82E6}" destId="{700D269A-AA4B-034D-9D3D-5677F76F6C17}" srcOrd="0" destOrd="0" presId="urn:microsoft.com/office/officeart/2005/8/layout/hProcess6"/>
    <dgm:cxn modelId="{AE3B8AB2-D1CD-4143-A726-E5B334A6D559}" type="presOf" srcId="{2F299934-600D-7C43-B197-E5C1476ACF09}" destId="{11003BC6-1B67-3A43-8932-5551EE4CB002}" srcOrd="0" destOrd="0" presId="urn:microsoft.com/office/officeart/2005/8/layout/hProcess6"/>
    <dgm:cxn modelId="{E0979EC3-2626-1A4A-8BA8-6B829176FF71}" srcId="{4BEB2B35-7CE1-104B-B562-05B384641265}" destId="{626AD9B8-917B-C747-9BDE-C5AA14103897}" srcOrd="2" destOrd="0" parTransId="{6521C3DA-1202-1140-9B19-9A369B4FB9E3}" sibTransId="{79A0B917-C27B-D646-B970-A95DA6ACF972}"/>
    <dgm:cxn modelId="{5AD49CCA-E207-BA4D-B426-77F8503B158A}" srcId="{2F299934-600D-7C43-B197-E5C1476ACF09}" destId="{A1C79D9E-1CBA-6140-A4E4-5E5372C4B702}" srcOrd="1" destOrd="0" parTransId="{3E8EEA35-49A0-104B-88A1-4787313566BE}" sibTransId="{E1DADFC0-2A80-664D-8693-737040EF40D4}"/>
    <dgm:cxn modelId="{B83C37DA-9A30-FD46-AC1C-9958FACA7770}" srcId="{F31F20CA-F334-E649-AA4C-5D0AAAE1DB90}" destId="{B7B4963E-7F85-C040-A7B0-C68314A3AE38}" srcOrd="0" destOrd="0" parTransId="{30E5F286-0E15-5747-A62F-A05E0E4379A4}" sibTransId="{C7C7F001-8BCF-0045-B001-C49C68C68593}"/>
    <dgm:cxn modelId="{BCD3DBDB-1997-D044-8D01-D6A8F8747CF7}" type="presOf" srcId="{A1C79D9E-1CBA-6140-A4E4-5E5372C4B702}" destId="{BC1F821D-763D-4141-B615-66CB5BBEC468}" srcOrd="1" destOrd="1" presId="urn:microsoft.com/office/officeart/2005/8/layout/hProcess6"/>
    <dgm:cxn modelId="{792257EB-F62D-1D46-995A-03C80CFDADF6}" type="presOf" srcId="{4229DB28-7B98-A74A-9A1A-C108E40B82E6}" destId="{A5735063-90B8-1043-951D-1EF8135292AF}" srcOrd="1" destOrd="0" presId="urn:microsoft.com/office/officeart/2005/8/layout/hProcess6"/>
    <dgm:cxn modelId="{815F74F9-CFC2-B14F-9EE1-0781F26F7D9E}" type="presOf" srcId="{4BEB2B35-7CE1-104B-B562-05B384641265}" destId="{EBF5B49E-48AF-1941-9353-9EA34B0E5982}" srcOrd="0" destOrd="0" presId="urn:microsoft.com/office/officeart/2005/8/layout/hProcess6"/>
    <dgm:cxn modelId="{B0828CFA-FBA0-B948-A498-9D8F043FEA76}" srcId="{626AD9B8-917B-C747-9BDE-C5AA14103897}" destId="{4229DB28-7B98-A74A-9A1A-C108E40B82E6}" srcOrd="0" destOrd="0" parTransId="{3484216C-E00E-514B-9BF4-EFC212D634C6}" sibTransId="{A91B3A53-6187-1540-8B02-859CCD58767A}"/>
    <dgm:cxn modelId="{4F1FF6FD-4E08-6C41-A519-125866371081}" type="presOf" srcId="{626AD9B8-917B-C747-9BDE-C5AA14103897}" destId="{74C19981-3098-5E4D-BDE9-8ECD21FD8E2B}" srcOrd="0" destOrd="0" presId="urn:microsoft.com/office/officeart/2005/8/layout/hProcess6"/>
    <dgm:cxn modelId="{2EA77BFE-E750-9441-9C74-F23F86504B13}" type="presOf" srcId="{B7B4963E-7F85-C040-A7B0-C68314A3AE38}" destId="{F9E52D8A-EDC8-544B-8104-3292A2C852FF}" srcOrd="1" destOrd="0" presId="urn:microsoft.com/office/officeart/2005/8/layout/hProcess6"/>
    <dgm:cxn modelId="{A9D6977D-50A4-B046-9A42-220534836709}" type="presParOf" srcId="{EBF5B49E-48AF-1941-9353-9EA34B0E5982}" destId="{2E9FDC05-C2E7-D342-B6F7-7049F0E52984}" srcOrd="0" destOrd="0" presId="urn:microsoft.com/office/officeart/2005/8/layout/hProcess6"/>
    <dgm:cxn modelId="{A336AE9D-4031-DC47-826A-6F6B7CCE268C}" type="presParOf" srcId="{2E9FDC05-C2E7-D342-B6F7-7049F0E52984}" destId="{D72957B4-BE56-3C47-98E0-63232D1C2B85}" srcOrd="0" destOrd="0" presId="urn:microsoft.com/office/officeart/2005/8/layout/hProcess6"/>
    <dgm:cxn modelId="{FA385A8E-022B-C347-AF1D-30BA0CC16639}" type="presParOf" srcId="{2E9FDC05-C2E7-D342-B6F7-7049F0E52984}" destId="{7BF67298-5EF2-3049-BA99-CAA0511F3E12}" srcOrd="1" destOrd="0" presId="urn:microsoft.com/office/officeart/2005/8/layout/hProcess6"/>
    <dgm:cxn modelId="{B5D137BA-8635-7B4F-8C1B-A79E90F0C3FE}" type="presParOf" srcId="{2E9FDC05-C2E7-D342-B6F7-7049F0E52984}" destId="{BC1F821D-763D-4141-B615-66CB5BBEC468}" srcOrd="2" destOrd="0" presId="urn:microsoft.com/office/officeart/2005/8/layout/hProcess6"/>
    <dgm:cxn modelId="{0B09E5E6-245C-E143-B91B-A56D7BE46789}" type="presParOf" srcId="{2E9FDC05-C2E7-D342-B6F7-7049F0E52984}" destId="{11003BC6-1B67-3A43-8932-5551EE4CB002}" srcOrd="3" destOrd="0" presId="urn:microsoft.com/office/officeart/2005/8/layout/hProcess6"/>
    <dgm:cxn modelId="{5378FEAD-2F63-7543-981D-00E0FAD861F2}" type="presParOf" srcId="{EBF5B49E-48AF-1941-9353-9EA34B0E5982}" destId="{4D0F9266-D154-114A-BA8C-D2AD36CC1D38}" srcOrd="1" destOrd="0" presId="urn:microsoft.com/office/officeart/2005/8/layout/hProcess6"/>
    <dgm:cxn modelId="{95977070-3E6A-C741-9B6A-19CA2084A173}" type="presParOf" srcId="{EBF5B49E-48AF-1941-9353-9EA34B0E5982}" destId="{EF0838EA-F0EA-A547-9FA3-BF47069A8748}" srcOrd="2" destOrd="0" presId="urn:microsoft.com/office/officeart/2005/8/layout/hProcess6"/>
    <dgm:cxn modelId="{6A0D329D-FFA1-6F4A-9D39-6719E8889678}" type="presParOf" srcId="{EF0838EA-F0EA-A547-9FA3-BF47069A8748}" destId="{38AC1AD7-C154-8C4D-9309-548A7AA9AA49}" srcOrd="0" destOrd="0" presId="urn:microsoft.com/office/officeart/2005/8/layout/hProcess6"/>
    <dgm:cxn modelId="{87CF6739-F779-1845-8810-610795AB1902}" type="presParOf" srcId="{EF0838EA-F0EA-A547-9FA3-BF47069A8748}" destId="{EDD12B7B-53E2-9F48-BB88-981351B57BBB}" srcOrd="1" destOrd="0" presId="urn:microsoft.com/office/officeart/2005/8/layout/hProcess6"/>
    <dgm:cxn modelId="{926486EA-3735-2C4E-8724-A0434916F008}" type="presParOf" srcId="{EF0838EA-F0EA-A547-9FA3-BF47069A8748}" destId="{F9E52D8A-EDC8-544B-8104-3292A2C852FF}" srcOrd="2" destOrd="0" presId="urn:microsoft.com/office/officeart/2005/8/layout/hProcess6"/>
    <dgm:cxn modelId="{ADC2C4F7-26E8-7B46-A98F-4291401629DF}" type="presParOf" srcId="{EF0838EA-F0EA-A547-9FA3-BF47069A8748}" destId="{653ECBF3-CD72-D24E-8038-B07A710A7214}" srcOrd="3" destOrd="0" presId="urn:microsoft.com/office/officeart/2005/8/layout/hProcess6"/>
    <dgm:cxn modelId="{9211A7CF-C468-2D46-96B7-A2B608941683}" type="presParOf" srcId="{EBF5B49E-48AF-1941-9353-9EA34B0E5982}" destId="{A1B5C933-9A5C-F244-B052-ED10239B3783}" srcOrd="3" destOrd="0" presId="urn:microsoft.com/office/officeart/2005/8/layout/hProcess6"/>
    <dgm:cxn modelId="{F1F012B6-AF07-1C4A-9A23-9D7697E76F91}" type="presParOf" srcId="{EBF5B49E-48AF-1941-9353-9EA34B0E5982}" destId="{B97022DF-52D5-494D-90B4-4D71768A3110}" srcOrd="4" destOrd="0" presId="urn:microsoft.com/office/officeart/2005/8/layout/hProcess6"/>
    <dgm:cxn modelId="{2CE77F7D-236B-5141-AB20-80583FA8836C}" type="presParOf" srcId="{B97022DF-52D5-494D-90B4-4D71768A3110}" destId="{BA742CE8-03E6-514B-8E16-9391662F84B8}" srcOrd="0" destOrd="0" presId="urn:microsoft.com/office/officeart/2005/8/layout/hProcess6"/>
    <dgm:cxn modelId="{C0210095-AF63-6945-BD6B-71F8F96D9ADA}" type="presParOf" srcId="{B97022DF-52D5-494D-90B4-4D71768A3110}" destId="{700D269A-AA4B-034D-9D3D-5677F76F6C17}" srcOrd="1" destOrd="0" presId="urn:microsoft.com/office/officeart/2005/8/layout/hProcess6"/>
    <dgm:cxn modelId="{B264681A-DB83-3040-88CA-3595687BCE83}" type="presParOf" srcId="{B97022DF-52D5-494D-90B4-4D71768A3110}" destId="{A5735063-90B8-1043-951D-1EF8135292AF}" srcOrd="2" destOrd="0" presId="urn:microsoft.com/office/officeart/2005/8/layout/hProcess6"/>
    <dgm:cxn modelId="{F80657B6-2392-4A46-8427-CFFFE0CAE491}" type="presParOf" srcId="{B97022DF-52D5-494D-90B4-4D71768A3110}" destId="{74C19981-3098-5E4D-BDE9-8ECD21FD8E2B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4A5CA3-94CB-41C5-871E-7C4491DB8F32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0D8B560-26E9-4794-9B18-18BF1326065F}">
      <dgm:prSet phldrT="[Texto]" custT="1"/>
      <dgm:spPr>
        <a:xfrm>
          <a:off x="0" y="20857"/>
          <a:ext cx="8291920" cy="627481"/>
        </a:xfrm>
        <a:prstGeom prst="roundRect">
          <a:avLst>
            <a:gd name="adj" fmla="val 100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Víctima en gestación. </a:t>
          </a:r>
          <a:endParaRPr lang="es-CO" sz="1600" dirty="0">
            <a:solidFill>
              <a:sysClr val="windowText" lastClr="000000"/>
            </a:solidFill>
            <a:latin typeface="Prompt" panose="020B0604020202020204" charset="-34"/>
            <a:ea typeface="+mn-ea"/>
            <a:cs typeface="Prompt" panose="020B0604020202020204" charset="-34"/>
          </a:endParaRPr>
        </a:p>
      </dgm:t>
    </dgm:pt>
    <dgm:pt modelId="{FF83CD08-DD22-4BBF-B389-B525702C7701}" type="parTrans" cxnId="{6BB157D1-E1CF-46E7-87F7-6BFE25B61A2D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BCD37392-DADB-4BFB-9F90-77E23B78F881}" type="sibTrans" cxnId="{6BB157D1-E1CF-46E7-87F7-6BFE25B61A2D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60325CA0-DC19-4CD9-9FC6-D072F95BEB56}">
      <dgm:prSet custT="1"/>
      <dgm:spPr>
        <a:xfrm>
          <a:off x="0" y="690229"/>
          <a:ext cx="8291920" cy="627481"/>
        </a:xfrm>
        <a:prstGeom prst="roundRect">
          <a:avLst>
            <a:gd name="adj" fmla="val 10000"/>
          </a:avLst>
        </a:prstGeom>
        <a:solidFill>
          <a:srgbClr val="ED7D31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Víctima que ha presentado un evento similar en los últimos tres meses y que también ameritó atención por el servicio de salud.</a:t>
          </a:r>
        </a:p>
      </dgm:t>
    </dgm:pt>
    <dgm:pt modelId="{7C9E8425-AC9A-48FB-8D10-1AA6BFD026F6}" type="parTrans" cxnId="{E5F9181A-323C-4D37-A11C-58E6386FE1FF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E8593565-24B2-4E9A-8915-35815DAB7E1B}" type="sibTrans" cxnId="{E5F9181A-323C-4D37-A11C-58E6386FE1FF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0C4B0209-A32D-4F93-B71E-DB49C64C4AAF}">
      <dgm:prSet custT="1"/>
      <dgm:spPr>
        <a:xfrm>
          <a:off x="0" y="1380459"/>
          <a:ext cx="8291920" cy="627481"/>
        </a:xfrm>
        <a:prstGeom prst="roundRect">
          <a:avLst>
            <a:gd name="adj" fmla="val 10000"/>
          </a:avLst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Uso de arma de fuego, arma corto punzante o medio potencialmente letal para la perpetración de la violencia</a:t>
          </a:r>
          <a:r>
            <a:rPr lang="es-ES" sz="20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gm:t>
    </dgm:pt>
    <dgm:pt modelId="{601D0B52-02CA-400F-A63A-88DBB111FF0F}" type="parTrans" cxnId="{C2D3EB15-5F2E-455D-A6CB-1899F62FDC55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5AE6220E-DE86-4C33-8B02-8CBA48A21A2D}" type="sibTrans" cxnId="{C2D3EB15-5F2E-455D-A6CB-1899F62FDC55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F3400BBE-527A-40F6-BDAD-0D7C9FA9EED2}">
      <dgm:prSet custT="1"/>
      <dgm:spPr>
        <a:xfrm>
          <a:off x="0" y="2070688"/>
          <a:ext cx="8291920" cy="627481"/>
        </a:xfrm>
        <a:prstGeom prst="roundRect">
          <a:avLst>
            <a:gd name="adj" fmla="val 10000"/>
          </a:avLst>
        </a:prstGeom>
        <a:solidFill>
          <a:srgbClr val="FFC000">
            <a:lumMod val="60000"/>
            <a:lumOff val="4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Lesiones requieren hospitalización para su manejo</a:t>
          </a:r>
          <a:r>
            <a:rPr lang="es-ES" sz="20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gm:t>
    </dgm:pt>
    <dgm:pt modelId="{70A5FC57-3DA0-40BC-BC2E-95210ACAF67C}" type="parTrans" cxnId="{02D5C1A0-9542-4E56-8A4D-F61BAA91E86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72E66C2C-D010-48F2-9870-84D46812A83A}" type="sibTrans" cxnId="{02D5C1A0-9542-4E56-8A4D-F61BAA91E86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70A640D6-76E0-41E4-AEDE-B8316AB029D1}">
      <dgm:prSet custT="1"/>
      <dgm:spPr>
        <a:xfrm>
          <a:off x="0" y="2760918"/>
          <a:ext cx="8291920" cy="627481"/>
        </a:xfrm>
        <a:prstGeom prst="roundRect">
          <a:avLst>
            <a:gd name="adj" fmla="val 10000"/>
          </a:avLst>
        </a:prstGeom>
        <a:solidFill>
          <a:srgbClr val="4472C4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Violencia sexual en menor de 14 años</a:t>
          </a:r>
          <a:r>
            <a:rPr lang="es-ES" sz="20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gm:t>
    </dgm:pt>
    <dgm:pt modelId="{D17DF492-D461-4CA8-ADBC-F154FA5E0AF1}" type="parTrans" cxnId="{9B597684-A5FF-4509-A3F1-9C9CD80561F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2D851E80-4230-445D-83D2-CD159A2263D0}" type="sibTrans" cxnId="{9B597684-A5FF-4509-A3F1-9C9CD80561F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3824CAB5-DD6D-4EBB-904E-D15AEF68C9FD}">
      <dgm:prSet custT="1"/>
      <dgm:spPr>
        <a:xfrm>
          <a:off x="0" y="3428225"/>
          <a:ext cx="8291920" cy="627481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16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Agresión con ácido, álcalis y sustancias corrosivas.</a:t>
          </a:r>
          <a:endParaRPr lang="es-CO" sz="1600" dirty="0">
            <a:solidFill>
              <a:sysClr val="windowText" lastClr="000000"/>
            </a:solidFill>
            <a:latin typeface="Prompt" panose="020B0604020202020204" charset="-34"/>
            <a:ea typeface="+mn-ea"/>
            <a:cs typeface="Prompt" panose="020B0604020202020204" charset="-34"/>
          </a:endParaRPr>
        </a:p>
      </dgm:t>
    </dgm:pt>
    <dgm:pt modelId="{0872A96D-C894-4E8E-915F-AA4A6BCFEBCC}" type="parTrans" cxnId="{C6274BE9-AE38-42E2-B022-85D8E2ED34F0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A94AF56B-4755-4769-BFB5-DCEE1CBB8DD2}" type="sibTrans" cxnId="{C6274BE9-AE38-42E2-B022-85D8E2ED34F0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Prompt" panose="020B0604020202020204" charset="-34"/>
            <a:cs typeface="Prompt" panose="020B0604020202020204" charset="-34"/>
          </a:endParaRPr>
        </a:p>
      </dgm:t>
    </dgm:pt>
    <dgm:pt modelId="{1255FB9F-7DEC-4CE6-B588-9E868A2820FC}" type="pres">
      <dgm:prSet presAssocID="{774A5CA3-94CB-41C5-871E-7C4491DB8F32}" presName="linear" presStyleCnt="0">
        <dgm:presLayoutVars>
          <dgm:dir/>
          <dgm:resizeHandles val="exact"/>
        </dgm:presLayoutVars>
      </dgm:prSet>
      <dgm:spPr/>
    </dgm:pt>
    <dgm:pt modelId="{76C1794B-2B83-4D60-827C-D4EE08FF106F}" type="pres">
      <dgm:prSet presAssocID="{70D8B560-26E9-4794-9B18-18BF1326065F}" presName="comp" presStyleCnt="0"/>
      <dgm:spPr/>
    </dgm:pt>
    <dgm:pt modelId="{8A9A7E59-93A6-48AF-9369-7E4AFA06A9F4}" type="pres">
      <dgm:prSet presAssocID="{70D8B560-26E9-4794-9B18-18BF1326065F}" presName="box" presStyleLbl="node1" presStyleIdx="0" presStyleCnt="6" custLinFactNeighborX="-577" custLinFactNeighborY="3324"/>
      <dgm:spPr/>
    </dgm:pt>
    <dgm:pt modelId="{41D15DA9-77EF-460D-B2A3-18DF7067766E}" type="pres">
      <dgm:prSet presAssocID="{70D8B560-26E9-4794-9B18-18BF1326065F}" presName="img" presStyleLbl="fgImgPlace1" presStyleIdx="0" presStyleCnt="6"/>
      <dgm:spPr>
        <a:xfrm>
          <a:off x="62748" y="62748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026E838F-0AD2-4369-8E5B-0B73E31FA41E}" type="pres">
      <dgm:prSet presAssocID="{70D8B560-26E9-4794-9B18-18BF1326065F}" presName="text" presStyleLbl="node1" presStyleIdx="0" presStyleCnt="6">
        <dgm:presLayoutVars>
          <dgm:bulletEnabled val="1"/>
        </dgm:presLayoutVars>
      </dgm:prSet>
      <dgm:spPr/>
    </dgm:pt>
    <dgm:pt modelId="{0658954A-6204-4B1C-B997-AB2E74EFF063}" type="pres">
      <dgm:prSet presAssocID="{BCD37392-DADB-4BFB-9F90-77E23B78F881}" presName="spacer" presStyleCnt="0"/>
      <dgm:spPr/>
    </dgm:pt>
    <dgm:pt modelId="{25B4FF38-C279-4DDB-95A7-3F92E91E1992}" type="pres">
      <dgm:prSet presAssocID="{60325CA0-DC19-4CD9-9FC6-D072F95BEB56}" presName="comp" presStyleCnt="0"/>
      <dgm:spPr/>
    </dgm:pt>
    <dgm:pt modelId="{501A7B4D-E94C-4221-B811-C844280847BC}" type="pres">
      <dgm:prSet presAssocID="{60325CA0-DC19-4CD9-9FC6-D072F95BEB56}" presName="box" presStyleLbl="node1" presStyleIdx="1" presStyleCnt="6"/>
      <dgm:spPr/>
    </dgm:pt>
    <dgm:pt modelId="{3A8300FC-82CD-4A0C-82AD-0B428231C3F2}" type="pres">
      <dgm:prSet presAssocID="{60325CA0-DC19-4CD9-9FC6-D072F95BEB56}" presName="img" presStyleLbl="fgImgPlace1" presStyleIdx="1" presStyleCnt="6"/>
      <dgm:spPr>
        <a:xfrm>
          <a:off x="62748" y="752977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1000" b="-7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107F708-104B-4CAB-BA34-0D3FB48E8E12}" type="pres">
      <dgm:prSet presAssocID="{60325CA0-DC19-4CD9-9FC6-D072F95BEB56}" presName="text" presStyleLbl="node1" presStyleIdx="1" presStyleCnt="6">
        <dgm:presLayoutVars>
          <dgm:bulletEnabled val="1"/>
        </dgm:presLayoutVars>
      </dgm:prSet>
      <dgm:spPr/>
    </dgm:pt>
    <dgm:pt modelId="{0A22006A-5C0E-40D9-8892-96517B5AE9B9}" type="pres">
      <dgm:prSet presAssocID="{E8593565-24B2-4E9A-8915-35815DAB7E1B}" presName="spacer" presStyleCnt="0"/>
      <dgm:spPr/>
    </dgm:pt>
    <dgm:pt modelId="{B364E071-CE49-4B2E-A7F0-215AF19D71F3}" type="pres">
      <dgm:prSet presAssocID="{0C4B0209-A32D-4F93-B71E-DB49C64C4AAF}" presName="comp" presStyleCnt="0"/>
      <dgm:spPr/>
    </dgm:pt>
    <dgm:pt modelId="{73848A35-61DB-4BC4-A154-12862CEC8B73}" type="pres">
      <dgm:prSet presAssocID="{0C4B0209-A32D-4F93-B71E-DB49C64C4AAF}" presName="box" presStyleLbl="node1" presStyleIdx="2" presStyleCnt="6"/>
      <dgm:spPr/>
    </dgm:pt>
    <dgm:pt modelId="{40EE30AF-7524-4974-844A-ED6756D9272D}" type="pres">
      <dgm:prSet presAssocID="{0C4B0209-A32D-4F93-B71E-DB49C64C4AAF}" presName="img" presStyleLbl="fgImgPlace1" presStyleIdx="2" presStyleCnt="6"/>
      <dgm:spPr>
        <a:xfrm>
          <a:off x="62748" y="1443207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786D0781-CC47-45C1-87BC-6D9288447383}" type="pres">
      <dgm:prSet presAssocID="{0C4B0209-A32D-4F93-B71E-DB49C64C4AAF}" presName="text" presStyleLbl="node1" presStyleIdx="2" presStyleCnt="6">
        <dgm:presLayoutVars>
          <dgm:bulletEnabled val="1"/>
        </dgm:presLayoutVars>
      </dgm:prSet>
      <dgm:spPr/>
    </dgm:pt>
    <dgm:pt modelId="{2FF07C49-3BA6-4939-A9F2-D74D6B7AD9CF}" type="pres">
      <dgm:prSet presAssocID="{5AE6220E-DE86-4C33-8B02-8CBA48A21A2D}" presName="spacer" presStyleCnt="0"/>
      <dgm:spPr/>
    </dgm:pt>
    <dgm:pt modelId="{7682B8CA-D586-460B-B93F-07F119F1D795}" type="pres">
      <dgm:prSet presAssocID="{F3400BBE-527A-40F6-BDAD-0D7C9FA9EED2}" presName="comp" presStyleCnt="0"/>
      <dgm:spPr/>
    </dgm:pt>
    <dgm:pt modelId="{4CAEB149-B056-4691-BEA6-606187288C1B}" type="pres">
      <dgm:prSet presAssocID="{F3400BBE-527A-40F6-BDAD-0D7C9FA9EED2}" presName="box" presStyleLbl="node1" presStyleIdx="3" presStyleCnt="6"/>
      <dgm:spPr/>
    </dgm:pt>
    <dgm:pt modelId="{B75EB1C5-8AA6-48CE-A97C-58442BDD7F18}" type="pres">
      <dgm:prSet presAssocID="{F3400BBE-527A-40F6-BDAD-0D7C9FA9EED2}" presName="img" presStyleLbl="fgImgPlace1" presStyleIdx="3" presStyleCnt="6"/>
      <dgm:spPr>
        <a:xfrm>
          <a:off x="62748" y="2133436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7B5AF1B5-DF25-4E49-BE6B-A2DD30BA49DD}" type="pres">
      <dgm:prSet presAssocID="{F3400BBE-527A-40F6-BDAD-0D7C9FA9EED2}" presName="text" presStyleLbl="node1" presStyleIdx="3" presStyleCnt="6">
        <dgm:presLayoutVars>
          <dgm:bulletEnabled val="1"/>
        </dgm:presLayoutVars>
      </dgm:prSet>
      <dgm:spPr/>
    </dgm:pt>
    <dgm:pt modelId="{E93921E3-8FDE-4875-BC25-A37F64C562C1}" type="pres">
      <dgm:prSet presAssocID="{72E66C2C-D010-48F2-9870-84D46812A83A}" presName="spacer" presStyleCnt="0"/>
      <dgm:spPr/>
    </dgm:pt>
    <dgm:pt modelId="{7BDCB12C-5D18-4D92-A82C-2CCCBB2C0816}" type="pres">
      <dgm:prSet presAssocID="{70A640D6-76E0-41E4-AEDE-B8316AB029D1}" presName="comp" presStyleCnt="0"/>
      <dgm:spPr/>
    </dgm:pt>
    <dgm:pt modelId="{E0E870BE-73AA-4678-915D-23E872967F97}" type="pres">
      <dgm:prSet presAssocID="{70A640D6-76E0-41E4-AEDE-B8316AB029D1}" presName="box" presStyleLbl="node1" presStyleIdx="4" presStyleCnt="6"/>
      <dgm:spPr/>
    </dgm:pt>
    <dgm:pt modelId="{94EF04F8-AC7F-4E3A-9AEA-7FA8D02EEE00}" type="pres">
      <dgm:prSet presAssocID="{70A640D6-76E0-41E4-AEDE-B8316AB029D1}" presName="img" presStyleLbl="fgImgPlace1" presStyleIdx="4" presStyleCnt="6"/>
      <dgm:spPr>
        <a:xfrm>
          <a:off x="62748" y="2823666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90F81BE-9AB1-4C0A-9565-B1AAAE1652DE}" type="pres">
      <dgm:prSet presAssocID="{70A640D6-76E0-41E4-AEDE-B8316AB029D1}" presName="text" presStyleLbl="node1" presStyleIdx="4" presStyleCnt="6">
        <dgm:presLayoutVars>
          <dgm:bulletEnabled val="1"/>
        </dgm:presLayoutVars>
      </dgm:prSet>
      <dgm:spPr/>
    </dgm:pt>
    <dgm:pt modelId="{3BCCBEE9-62DA-45FB-A395-1284155412E7}" type="pres">
      <dgm:prSet presAssocID="{2D851E80-4230-445D-83D2-CD159A2263D0}" presName="spacer" presStyleCnt="0"/>
      <dgm:spPr/>
    </dgm:pt>
    <dgm:pt modelId="{FCE1FF9D-365D-4537-8140-F8DC78B43162}" type="pres">
      <dgm:prSet presAssocID="{3824CAB5-DD6D-4EBB-904E-D15AEF68C9FD}" presName="comp" presStyleCnt="0"/>
      <dgm:spPr/>
    </dgm:pt>
    <dgm:pt modelId="{0D37CFE9-6480-4486-87BD-1B0213E8AE12}" type="pres">
      <dgm:prSet presAssocID="{3824CAB5-DD6D-4EBB-904E-D15AEF68C9FD}" presName="box" presStyleLbl="node1" presStyleIdx="5" presStyleCnt="6" custLinFactNeighborX="-27552" custLinFactNeighborY="-3653"/>
      <dgm:spPr/>
    </dgm:pt>
    <dgm:pt modelId="{6EC3D2E4-2013-471F-808D-F07443E34F73}" type="pres">
      <dgm:prSet presAssocID="{3824CAB5-DD6D-4EBB-904E-D15AEF68C9FD}" presName="img" presStyleLbl="fgImgPlace1" presStyleIdx="5" presStyleCnt="6"/>
      <dgm:spPr>
        <a:xfrm>
          <a:off x="62748" y="3513895"/>
          <a:ext cx="1658384" cy="501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6A701813-B187-4210-B04B-B76D1A28E09E}" type="pres">
      <dgm:prSet presAssocID="{3824CAB5-DD6D-4EBB-904E-D15AEF68C9FD}" presName="text" presStyleLbl="node1" presStyleIdx="5" presStyleCnt="6">
        <dgm:presLayoutVars>
          <dgm:bulletEnabled val="1"/>
        </dgm:presLayoutVars>
      </dgm:prSet>
      <dgm:spPr/>
    </dgm:pt>
  </dgm:ptLst>
  <dgm:cxnLst>
    <dgm:cxn modelId="{2FA9970C-7E97-4DE2-BA3E-7FC598EE72F7}" type="presOf" srcId="{60325CA0-DC19-4CD9-9FC6-D072F95BEB56}" destId="{D107F708-104B-4CAB-BA34-0D3FB48E8E12}" srcOrd="1" destOrd="0" presId="urn:microsoft.com/office/officeart/2005/8/layout/vList4"/>
    <dgm:cxn modelId="{C2D3EB15-5F2E-455D-A6CB-1899F62FDC55}" srcId="{774A5CA3-94CB-41C5-871E-7C4491DB8F32}" destId="{0C4B0209-A32D-4F93-B71E-DB49C64C4AAF}" srcOrd="2" destOrd="0" parTransId="{601D0B52-02CA-400F-A63A-88DBB111FF0F}" sibTransId="{5AE6220E-DE86-4C33-8B02-8CBA48A21A2D}"/>
    <dgm:cxn modelId="{4FF4E416-6B61-4084-8544-46C14D6E98EC}" type="presOf" srcId="{F3400BBE-527A-40F6-BDAD-0D7C9FA9EED2}" destId="{7B5AF1B5-DF25-4E49-BE6B-A2DD30BA49DD}" srcOrd="1" destOrd="0" presId="urn:microsoft.com/office/officeart/2005/8/layout/vList4"/>
    <dgm:cxn modelId="{A556E118-BD8E-4618-8360-D0B60C0A65B9}" type="presOf" srcId="{60325CA0-DC19-4CD9-9FC6-D072F95BEB56}" destId="{501A7B4D-E94C-4221-B811-C844280847BC}" srcOrd="0" destOrd="0" presId="urn:microsoft.com/office/officeart/2005/8/layout/vList4"/>
    <dgm:cxn modelId="{E5F9181A-323C-4D37-A11C-58E6386FE1FF}" srcId="{774A5CA3-94CB-41C5-871E-7C4491DB8F32}" destId="{60325CA0-DC19-4CD9-9FC6-D072F95BEB56}" srcOrd="1" destOrd="0" parTransId="{7C9E8425-AC9A-48FB-8D10-1AA6BFD026F6}" sibTransId="{E8593565-24B2-4E9A-8915-35815DAB7E1B}"/>
    <dgm:cxn modelId="{42D0E347-4AE4-4A05-A516-55F8E335F687}" type="presOf" srcId="{70A640D6-76E0-41E4-AEDE-B8316AB029D1}" destId="{E0E870BE-73AA-4678-915D-23E872967F97}" srcOrd="0" destOrd="0" presId="urn:microsoft.com/office/officeart/2005/8/layout/vList4"/>
    <dgm:cxn modelId="{C0984051-FAEC-40C3-861A-4F94BDFFD914}" type="presOf" srcId="{0C4B0209-A32D-4F93-B71E-DB49C64C4AAF}" destId="{73848A35-61DB-4BC4-A154-12862CEC8B73}" srcOrd="0" destOrd="0" presId="urn:microsoft.com/office/officeart/2005/8/layout/vList4"/>
    <dgm:cxn modelId="{37BCB27E-0F8D-4DD1-9FAB-09CD656E3D9D}" type="presOf" srcId="{F3400BBE-527A-40F6-BDAD-0D7C9FA9EED2}" destId="{4CAEB149-B056-4691-BEA6-606187288C1B}" srcOrd="0" destOrd="0" presId="urn:microsoft.com/office/officeart/2005/8/layout/vList4"/>
    <dgm:cxn modelId="{9B597684-A5FF-4509-A3F1-9C9CD80561F3}" srcId="{774A5CA3-94CB-41C5-871E-7C4491DB8F32}" destId="{70A640D6-76E0-41E4-AEDE-B8316AB029D1}" srcOrd="4" destOrd="0" parTransId="{D17DF492-D461-4CA8-ADBC-F154FA5E0AF1}" sibTransId="{2D851E80-4230-445D-83D2-CD159A2263D0}"/>
    <dgm:cxn modelId="{C046678D-16E7-475E-8043-AEF0710B6F38}" type="presOf" srcId="{70D8B560-26E9-4794-9B18-18BF1326065F}" destId="{026E838F-0AD2-4369-8E5B-0B73E31FA41E}" srcOrd="1" destOrd="0" presId="urn:microsoft.com/office/officeart/2005/8/layout/vList4"/>
    <dgm:cxn modelId="{82FB8496-A380-44A6-8B69-0E8F4694E1E5}" type="presOf" srcId="{3824CAB5-DD6D-4EBB-904E-D15AEF68C9FD}" destId="{0D37CFE9-6480-4486-87BD-1B0213E8AE12}" srcOrd="0" destOrd="0" presId="urn:microsoft.com/office/officeart/2005/8/layout/vList4"/>
    <dgm:cxn modelId="{02D5C1A0-9542-4E56-8A4D-F61BAA91E86A}" srcId="{774A5CA3-94CB-41C5-871E-7C4491DB8F32}" destId="{F3400BBE-527A-40F6-BDAD-0D7C9FA9EED2}" srcOrd="3" destOrd="0" parTransId="{70A5FC57-3DA0-40BC-BC2E-95210ACAF67C}" sibTransId="{72E66C2C-D010-48F2-9870-84D46812A83A}"/>
    <dgm:cxn modelId="{6DE55EA9-A533-4E83-8E86-FFDB4963A312}" type="presOf" srcId="{774A5CA3-94CB-41C5-871E-7C4491DB8F32}" destId="{1255FB9F-7DEC-4CE6-B588-9E868A2820FC}" srcOrd="0" destOrd="0" presId="urn:microsoft.com/office/officeart/2005/8/layout/vList4"/>
    <dgm:cxn modelId="{3D70D7B7-4F70-47D9-9A52-C3C5436BD043}" type="presOf" srcId="{3824CAB5-DD6D-4EBB-904E-D15AEF68C9FD}" destId="{6A701813-B187-4210-B04B-B76D1A28E09E}" srcOrd="1" destOrd="0" presId="urn:microsoft.com/office/officeart/2005/8/layout/vList4"/>
    <dgm:cxn modelId="{AA9DD7C0-AB18-4F9F-A42F-F6220238F3E5}" type="presOf" srcId="{70A640D6-76E0-41E4-AEDE-B8316AB029D1}" destId="{990F81BE-9AB1-4C0A-9565-B1AAAE1652DE}" srcOrd="1" destOrd="0" presId="urn:microsoft.com/office/officeart/2005/8/layout/vList4"/>
    <dgm:cxn modelId="{6BB157D1-E1CF-46E7-87F7-6BFE25B61A2D}" srcId="{774A5CA3-94CB-41C5-871E-7C4491DB8F32}" destId="{70D8B560-26E9-4794-9B18-18BF1326065F}" srcOrd="0" destOrd="0" parTransId="{FF83CD08-DD22-4BBF-B389-B525702C7701}" sibTransId="{BCD37392-DADB-4BFB-9F90-77E23B78F881}"/>
    <dgm:cxn modelId="{C6274BE9-AE38-42E2-B022-85D8E2ED34F0}" srcId="{774A5CA3-94CB-41C5-871E-7C4491DB8F32}" destId="{3824CAB5-DD6D-4EBB-904E-D15AEF68C9FD}" srcOrd="5" destOrd="0" parTransId="{0872A96D-C894-4E8E-915F-AA4A6BCFEBCC}" sibTransId="{A94AF56B-4755-4769-BFB5-DCEE1CBB8DD2}"/>
    <dgm:cxn modelId="{962D18EF-7501-4796-B6C0-02F4DA2B4C51}" type="presOf" srcId="{70D8B560-26E9-4794-9B18-18BF1326065F}" destId="{8A9A7E59-93A6-48AF-9369-7E4AFA06A9F4}" srcOrd="0" destOrd="0" presId="urn:microsoft.com/office/officeart/2005/8/layout/vList4"/>
    <dgm:cxn modelId="{FAA837FF-90A0-4051-A9D5-E6B72CD6190B}" type="presOf" srcId="{0C4B0209-A32D-4F93-B71E-DB49C64C4AAF}" destId="{786D0781-CC47-45C1-87BC-6D9288447383}" srcOrd="1" destOrd="0" presId="urn:microsoft.com/office/officeart/2005/8/layout/vList4"/>
    <dgm:cxn modelId="{F58A8370-0DED-4A5B-893E-9AF2E4947697}" type="presParOf" srcId="{1255FB9F-7DEC-4CE6-B588-9E868A2820FC}" destId="{76C1794B-2B83-4D60-827C-D4EE08FF106F}" srcOrd="0" destOrd="0" presId="urn:microsoft.com/office/officeart/2005/8/layout/vList4"/>
    <dgm:cxn modelId="{6B8CF0A0-CB4E-4D00-AC6D-CF1B2F3E5D3E}" type="presParOf" srcId="{76C1794B-2B83-4D60-827C-D4EE08FF106F}" destId="{8A9A7E59-93A6-48AF-9369-7E4AFA06A9F4}" srcOrd="0" destOrd="0" presId="urn:microsoft.com/office/officeart/2005/8/layout/vList4"/>
    <dgm:cxn modelId="{A538862F-1A77-4E1B-B2FB-005EF5BBB05A}" type="presParOf" srcId="{76C1794B-2B83-4D60-827C-D4EE08FF106F}" destId="{41D15DA9-77EF-460D-B2A3-18DF7067766E}" srcOrd="1" destOrd="0" presId="urn:microsoft.com/office/officeart/2005/8/layout/vList4"/>
    <dgm:cxn modelId="{C01C9F8A-860C-4928-BEA3-F49F825CC88F}" type="presParOf" srcId="{76C1794B-2B83-4D60-827C-D4EE08FF106F}" destId="{026E838F-0AD2-4369-8E5B-0B73E31FA41E}" srcOrd="2" destOrd="0" presId="urn:microsoft.com/office/officeart/2005/8/layout/vList4"/>
    <dgm:cxn modelId="{89C52BFA-C09D-4D13-91B9-A934AF8C6948}" type="presParOf" srcId="{1255FB9F-7DEC-4CE6-B588-9E868A2820FC}" destId="{0658954A-6204-4B1C-B997-AB2E74EFF063}" srcOrd="1" destOrd="0" presId="urn:microsoft.com/office/officeart/2005/8/layout/vList4"/>
    <dgm:cxn modelId="{718AE37F-DBC4-4287-8F4B-91F111CDE7E0}" type="presParOf" srcId="{1255FB9F-7DEC-4CE6-B588-9E868A2820FC}" destId="{25B4FF38-C279-4DDB-95A7-3F92E91E1992}" srcOrd="2" destOrd="0" presId="urn:microsoft.com/office/officeart/2005/8/layout/vList4"/>
    <dgm:cxn modelId="{1EDC4598-3B63-455D-9B3F-0FC0C6E8055C}" type="presParOf" srcId="{25B4FF38-C279-4DDB-95A7-3F92E91E1992}" destId="{501A7B4D-E94C-4221-B811-C844280847BC}" srcOrd="0" destOrd="0" presId="urn:microsoft.com/office/officeart/2005/8/layout/vList4"/>
    <dgm:cxn modelId="{0B34F5D6-5026-4B13-94CA-92663A0E085C}" type="presParOf" srcId="{25B4FF38-C279-4DDB-95A7-3F92E91E1992}" destId="{3A8300FC-82CD-4A0C-82AD-0B428231C3F2}" srcOrd="1" destOrd="0" presId="urn:microsoft.com/office/officeart/2005/8/layout/vList4"/>
    <dgm:cxn modelId="{3CC9FE7F-DA45-4BE7-AC0B-673964F6CBC0}" type="presParOf" srcId="{25B4FF38-C279-4DDB-95A7-3F92E91E1992}" destId="{D107F708-104B-4CAB-BA34-0D3FB48E8E12}" srcOrd="2" destOrd="0" presId="urn:microsoft.com/office/officeart/2005/8/layout/vList4"/>
    <dgm:cxn modelId="{11459CA5-1BDD-436D-A514-1153DD7CA9BD}" type="presParOf" srcId="{1255FB9F-7DEC-4CE6-B588-9E868A2820FC}" destId="{0A22006A-5C0E-40D9-8892-96517B5AE9B9}" srcOrd="3" destOrd="0" presId="urn:microsoft.com/office/officeart/2005/8/layout/vList4"/>
    <dgm:cxn modelId="{F5B9DD3D-1864-4046-A0C1-0985A7575786}" type="presParOf" srcId="{1255FB9F-7DEC-4CE6-B588-9E868A2820FC}" destId="{B364E071-CE49-4B2E-A7F0-215AF19D71F3}" srcOrd="4" destOrd="0" presId="urn:microsoft.com/office/officeart/2005/8/layout/vList4"/>
    <dgm:cxn modelId="{AE5054AB-3913-47B1-9EE0-4A4DF271A647}" type="presParOf" srcId="{B364E071-CE49-4B2E-A7F0-215AF19D71F3}" destId="{73848A35-61DB-4BC4-A154-12862CEC8B73}" srcOrd="0" destOrd="0" presId="urn:microsoft.com/office/officeart/2005/8/layout/vList4"/>
    <dgm:cxn modelId="{EBEF7E39-893A-4206-B700-21E42BC80100}" type="presParOf" srcId="{B364E071-CE49-4B2E-A7F0-215AF19D71F3}" destId="{40EE30AF-7524-4974-844A-ED6756D9272D}" srcOrd="1" destOrd="0" presId="urn:microsoft.com/office/officeart/2005/8/layout/vList4"/>
    <dgm:cxn modelId="{96633FA2-728B-461F-942B-D376980B5136}" type="presParOf" srcId="{B364E071-CE49-4B2E-A7F0-215AF19D71F3}" destId="{786D0781-CC47-45C1-87BC-6D9288447383}" srcOrd="2" destOrd="0" presId="urn:microsoft.com/office/officeart/2005/8/layout/vList4"/>
    <dgm:cxn modelId="{E17E59FC-59DB-43CC-AE04-36CEFD9E0213}" type="presParOf" srcId="{1255FB9F-7DEC-4CE6-B588-9E868A2820FC}" destId="{2FF07C49-3BA6-4939-A9F2-D74D6B7AD9CF}" srcOrd="5" destOrd="0" presId="urn:microsoft.com/office/officeart/2005/8/layout/vList4"/>
    <dgm:cxn modelId="{920C71F3-6EE8-48CB-A994-4608D7B83F6A}" type="presParOf" srcId="{1255FB9F-7DEC-4CE6-B588-9E868A2820FC}" destId="{7682B8CA-D586-460B-B93F-07F119F1D795}" srcOrd="6" destOrd="0" presId="urn:microsoft.com/office/officeart/2005/8/layout/vList4"/>
    <dgm:cxn modelId="{E89C2442-5E8D-42C8-B4C0-E7503C6B86EE}" type="presParOf" srcId="{7682B8CA-D586-460B-B93F-07F119F1D795}" destId="{4CAEB149-B056-4691-BEA6-606187288C1B}" srcOrd="0" destOrd="0" presId="urn:microsoft.com/office/officeart/2005/8/layout/vList4"/>
    <dgm:cxn modelId="{E9F9FAFF-401C-4565-B944-3AF61AF95C1F}" type="presParOf" srcId="{7682B8CA-D586-460B-B93F-07F119F1D795}" destId="{B75EB1C5-8AA6-48CE-A97C-58442BDD7F18}" srcOrd="1" destOrd="0" presId="urn:microsoft.com/office/officeart/2005/8/layout/vList4"/>
    <dgm:cxn modelId="{2AE225BC-8BDD-4817-AD0A-61F5740C9A02}" type="presParOf" srcId="{7682B8CA-D586-460B-B93F-07F119F1D795}" destId="{7B5AF1B5-DF25-4E49-BE6B-A2DD30BA49DD}" srcOrd="2" destOrd="0" presId="urn:microsoft.com/office/officeart/2005/8/layout/vList4"/>
    <dgm:cxn modelId="{7AA59AB5-AA1D-4E9D-8867-6B94B90EE7F1}" type="presParOf" srcId="{1255FB9F-7DEC-4CE6-B588-9E868A2820FC}" destId="{E93921E3-8FDE-4875-BC25-A37F64C562C1}" srcOrd="7" destOrd="0" presId="urn:microsoft.com/office/officeart/2005/8/layout/vList4"/>
    <dgm:cxn modelId="{E75A432F-33F2-4B9D-98C3-AB4808CBF43D}" type="presParOf" srcId="{1255FB9F-7DEC-4CE6-B588-9E868A2820FC}" destId="{7BDCB12C-5D18-4D92-A82C-2CCCBB2C0816}" srcOrd="8" destOrd="0" presId="urn:microsoft.com/office/officeart/2005/8/layout/vList4"/>
    <dgm:cxn modelId="{2F2A7B20-CB8C-4D9C-A518-A554D7250D37}" type="presParOf" srcId="{7BDCB12C-5D18-4D92-A82C-2CCCBB2C0816}" destId="{E0E870BE-73AA-4678-915D-23E872967F97}" srcOrd="0" destOrd="0" presId="urn:microsoft.com/office/officeart/2005/8/layout/vList4"/>
    <dgm:cxn modelId="{59F38A95-367C-4537-ADB0-41FABCF9A7FD}" type="presParOf" srcId="{7BDCB12C-5D18-4D92-A82C-2CCCBB2C0816}" destId="{94EF04F8-AC7F-4E3A-9AEA-7FA8D02EEE00}" srcOrd="1" destOrd="0" presId="urn:microsoft.com/office/officeart/2005/8/layout/vList4"/>
    <dgm:cxn modelId="{FACB4204-E99B-43F6-A1EB-2CABAE07A0C3}" type="presParOf" srcId="{7BDCB12C-5D18-4D92-A82C-2CCCBB2C0816}" destId="{990F81BE-9AB1-4C0A-9565-B1AAAE1652DE}" srcOrd="2" destOrd="0" presId="urn:microsoft.com/office/officeart/2005/8/layout/vList4"/>
    <dgm:cxn modelId="{1A4D2968-297F-4129-8BDC-EA8E108CD4B4}" type="presParOf" srcId="{1255FB9F-7DEC-4CE6-B588-9E868A2820FC}" destId="{3BCCBEE9-62DA-45FB-A395-1284155412E7}" srcOrd="9" destOrd="0" presId="urn:microsoft.com/office/officeart/2005/8/layout/vList4"/>
    <dgm:cxn modelId="{4D8E45F2-FB06-4121-BDBA-5C9AE3D8834A}" type="presParOf" srcId="{1255FB9F-7DEC-4CE6-B588-9E868A2820FC}" destId="{FCE1FF9D-365D-4537-8140-F8DC78B43162}" srcOrd="10" destOrd="0" presId="urn:microsoft.com/office/officeart/2005/8/layout/vList4"/>
    <dgm:cxn modelId="{DD67517B-4D3C-42FF-9869-2971D3C28FFF}" type="presParOf" srcId="{FCE1FF9D-365D-4537-8140-F8DC78B43162}" destId="{0D37CFE9-6480-4486-87BD-1B0213E8AE12}" srcOrd="0" destOrd="0" presId="urn:microsoft.com/office/officeart/2005/8/layout/vList4"/>
    <dgm:cxn modelId="{F0170AC5-1291-4041-9D70-24CE3AB1CFAC}" type="presParOf" srcId="{FCE1FF9D-365D-4537-8140-F8DC78B43162}" destId="{6EC3D2E4-2013-471F-808D-F07443E34F73}" srcOrd="1" destOrd="0" presId="urn:microsoft.com/office/officeart/2005/8/layout/vList4"/>
    <dgm:cxn modelId="{21368493-EC63-4A36-8AA6-1DBDA0EEC072}" type="presParOf" srcId="{FCE1FF9D-365D-4537-8140-F8DC78B43162}" destId="{6A701813-B187-4210-B04B-B76D1A28E09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23BE75-2D44-496D-AA3D-47AE3C58C6EC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38DF9B7C-309D-40E1-89A3-34086BBFADE5}">
      <dgm:prSet phldrT="[Texto]" custT="1"/>
      <dgm:spPr>
        <a:xfrm>
          <a:off x="3933925" y="180464"/>
          <a:ext cx="3856281" cy="1737254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20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Atención Integral Intersectorial</a:t>
          </a:r>
        </a:p>
      </dgm:t>
    </dgm:pt>
    <dgm:pt modelId="{DDABA05A-28A6-405A-B947-E5850049CCF1}" type="parTrans" cxnId="{3581428A-6F52-460D-89A2-2AEC2ECBCC6C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22BD3-8905-45F8-B8B8-9AC958AE339C}" type="sibTrans" cxnId="{3581428A-6F52-460D-89A2-2AEC2ECBCC6C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F0D0E-B1D3-4210-93F7-1F74E8D04AFD}">
      <dgm:prSet phldrT="[Texto]" custT="1"/>
      <dgm:spPr>
        <a:xfrm>
          <a:off x="97019" y="2606786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Salud</a:t>
          </a:r>
          <a:endParaRPr lang="es-CO" sz="18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5B5CA93-6CBD-4DFB-A30B-E9EFFFE06924}" type="parTrans" cxnId="{F3FDFDA3-4CF2-4F23-95FC-2D5D4735B7FD}">
      <dgm:prSet/>
      <dgm:spPr>
        <a:xfrm>
          <a:off x="1102002" y="1917719"/>
          <a:ext cx="4760063" cy="689066"/>
        </a:xfrm>
        <a:custGeom>
          <a:avLst/>
          <a:gdLst/>
          <a:ahLst/>
          <a:cxnLst/>
          <a:rect l="0" t="0" r="0" b="0"/>
          <a:pathLst>
            <a:path>
              <a:moveTo>
                <a:pt x="4760063" y="0"/>
              </a:moveTo>
              <a:lnTo>
                <a:pt x="4760063" y="478020"/>
              </a:lnTo>
              <a:lnTo>
                <a:pt x="0" y="478020"/>
              </a:lnTo>
              <a:lnTo>
                <a:pt x="0" y="689066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4A7E5-00CB-4555-8467-B049AD6FBAC5}" type="sibTrans" cxnId="{F3FDFDA3-4CF2-4F23-95FC-2D5D4735B7FD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06573-9A10-4EDF-88C1-38A9334DF016}">
      <dgm:prSet phldrT="[Texto]" custT="1"/>
      <dgm:spPr>
        <a:xfrm>
          <a:off x="2433062" y="260181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Protección e inclusión social</a:t>
          </a:r>
        </a:p>
      </dgm:t>
    </dgm:pt>
    <dgm:pt modelId="{935706B9-1FBA-4C06-9A22-EE9725F029C5}" type="parTrans" cxnId="{FE40F3DD-7B42-435E-AA8F-943E8616465F}">
      <dgm:prSet/>
      <dgm:spPr>
        <a:xfrm>
          <a:off x="3438046" y="1917719"/>
          <a:ext cx="2424019" cy="684092"/>
        </a:xfrm>
        <a:custGeom>
          <a:avLst/>
          <a:gdLst/>
          <a:ahLst/>
          <a:cxnLst/>
          <a:rect l="0" t="0" r="0" b="0"/>
          <a:pathLst>
            <a:path>
              <a:moveTo>
                <a:pt x="2424019" y="0"/>
              </a:moveTo>
              <a:lnTo>
                <a:pt x="2424019" y="473045"/>
              </a:lnTo>
              <a:lnTo>
                <a:pt x="0" y="473045"/>
              </a:lnTo>
              <a:lnTo>
                <a:pt x="0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14E42-F454-4815-97BE-29D4AA2C19C4}" type="sibTrans" cxnId="{FE40F3DD-7B42-435E-AA8F-943E8616465F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69C0C-EDA5-48EF-987C-D9F2C65C5C5C}">
      <dgm:prSet phldrT="[Texto]" custT="1"/>
      <dgm:spPr>
        <a:xfrm>
          <a:off x="4865122" y="260181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Justicia</a:t>
          </a:r>
        </a:p>
      </dgm:t>
    </dgm:pt>
    <dgm:pt modelId="{1C6B00EC-9D7B-4FBB-8DC7-F2A8F3F00D96}" type="parTrans" cxnId="{4BD43501-EB0A-449F-A8C5-EBA2630228F9}">
      <dgm:prSet/>
      <dgm:spPr>
        <a:xfrm>
          <a:off x="5816346" y="1917719"/>
          <a:ext cx="91440" cy="6840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45"/>
              </a:lnTo>
              <a:lnTo>
                <a:pt x="53759" y="473045"/>
              </a:lnTo>
              <a:lnTo>
                <a:pt x="53759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A2636A-D7C8-4FFB-A4CD-6B78D6D130AC}" type="sibTrans" cxnId="{4BD43501-EB0A-449F-A8C5-EBA2630228F9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2B76FC-B981-48B2-A973-424A936A7B4C}">
      <dgm:prSet phldrT="[Texto]" custT="1"/>
      <dgm:spPr>
        <a:xfrm>
          <a:off x="7297182" y="260181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Educación</a:t>
          </a:r>
          <a:endParaRPr lang="es-CO" sz="18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95F7910-4AE9-44C6-8750-153BE003AA5F}" type="parTrans" cxnId="{414BE456-C495-4EA4-9FEB-9198DFE12FBE}">
      <dgm:prSet/>
      <dgm:spPr>
        <a:xfrm>
          <a:off x="5862066" y="1917719"/>
          <a:ext cx="2440099" cy="684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045"/>
              </a:lnTo>
              <a:lnTo>
                <a:pt x="2440099" y="473045"/>
              </a:lnTo>
              <a:lnTo>
                <a:pt x="2440099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5BA148-5026-454F-AC53-6B196F1C0B76}" type="sibTrans" cxnId="{414BE456-C495-4EA4-9FEB-9198DFE12FBE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E7AB2-878D-46B9-9899-4304F7ECE8F0}">
      <dgm:prSet phldrT="[Texto]" custT="1"/>
      <dgm:spPr>
        <a:xfrm>
          <a:off x="9730245" y="2620584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Ministerio Público</a:t>
          </a:r>
        </a:p>
      </dgm:t>
    </dgm:pt>
    <dgm:pt modelId="{CE59DCA1-F037-4D17-88A8-09F5E9EF0B3A}" type="parTrans" cxnId="{53F5C803-75B5-456B-BB08-43C329AD5AE5}">
      <dgm:prSet/>
      <dgm:spPr>
        <a:xfrm>
          <a:off x="5862066" y="1917719"/>
          <a:ext cx="4873162" cy="702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818"/>
              </a:lnTo>
              <a:lnTo>
                <a:pt x="4873162" y="491818"/>
              </a:lnTo>
              <a:lnTo>
                <a:pt x="4873162" y="702865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40F8A-1917-4C89-9A44-C6280ECE22B4}" type="sibTrans" cxnId="{53F5C803-75B5-456B-BB08-43C329AD5AE5}">
      <dgm:prSet/>
      <dgm:spPr/>
      <dgm:t>
        <a:bodyPr/>
        <a:lstStyle/>
        <a:p>
          <a:endParaRPr lang="es-CO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6E405-6AA9-4398-B5F7-BC7FC853FFC9}" type="pres">
      <dgm:prSet presAssocID="{4923BE75-2D44-496D-AA3D-47AE3C58C6E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16782E7-50E4-4FF0-88DD-8419E35B28B9}" type="pres">
      <dgm:prSet presAssocID="{38DF9B7C-309D-40E1-89A3-34086BBFADE5}" presName="hierRoot1" presStyleCnt="0">
        <dgm:presLayoutVars>
          <dgm:hierBranch val="init"/>
        </dgm:presLayoutVars>
      </dgm:prSet>
      <dgm:spPr/>
    </dgm:pt>
    <dgm:pt modelId="{C6C95DA6-0CB3-4037-8F61-DC882731897F}" type="pres">
      <dgm:prSet presAssocID="{38DF9B7C-309D-40E1-89A3-34086BBFADE5}" presName="rootComposite1" presStyleCnt="0"/>
      <dgm:spPr/>
    </dgm:pt>
    <dgm:pt modelId="{5164DDBC-3252-445C-938F-19B7F77A014B}" type="pres">
      <dgm:prSet presAssocID="{38DF9B7C-309D-40E1-89A3-34086BBFADE5}" presName="rootText1" presStyleLbl="node0" presStyleIdx="0" presStyleCnt="1" custScaleX="158500" custScaleY="79937" custLinFactNeighborX="-400" custLinFactNeighborY="-26070">
        <dgm:presLayoutVars>
          <dgm:chPref val="3"/>
        </dgm:presLayoutVars>
      </dgm:prSet>
      <dgm:spPr/>
    </dgm:pt>
    <dgm:pt modelId="{D07CBE8B-A161-4664-AAA4-E7CD9A6D87DE}" type="pres">
      <dgm:prSet presAssocID="{38DF9B7C-309D-40E1-89A3-34086BBFADE5}" presName="rootConnector1" presStyleLbl="node1" presStyleIdx="0" presStyleCnt="0"/>
      <dgm:spPr/>
    </dgm:pt>
    <dgm:pt modelId="{DC924AB2-5AF6-43D6-97FA-9CC996688E25}" type="pres">
      <dgm:prSet presAssocID="{38DF9B7C-309D-40E1-89A3-34086BBFADE5}" presName="hierChild2" presStyleCnt="0"/>
      <dgm:spPr/>
    </dgm:pt>
    <dgm:pt modelId="{FA9FF468-F462-421E-B69B-6237E63410AA}" type="pres">
      <dgm:prSet presAssocID="{D5B5CA93-6CBD-4DFB-A30B-E9EFFFE06924}" presName="Name37" presStyleLbl="parChTrans1D2" presStyleIdx="0" presStyleCnt="5"/>
      <dgm:spPr/>
    </dgm:pt>
    <dgm:pt modelId="{79DE6005-DDBF-467A-A785-3FE43D261CB3}" type="pres">
      <dgm:prSet presAssocID="{476F0D0E-B1D3-4210-93F7-1F74E8D04AFD}" presName="hierRoot2" presStyleCnt="0">
        <dgm:presLayoutVars>
          <dgm:hierBranch val="init"/>
        </dgm:presLayoutVars>
      </dgm:prSet>
      <dgm:spPr/>
    </dgm:pt>
    <dgm:pt modelId="{B91B75A1-3370-4E8E-9EE2-76BD68ABD601}" type="pres">
      <dgm:prSet presAssocID="{476F0D0E-B1D3-4210-93F7-1F74E8D04AFD}" presName="rootComposite" presStyleCnt="0"/>
      <dgm:spPr/>
    </dgm:pt>
    <dgm:pt modelId="{83F0F8DD-70E6-4E8E-886D-F6CEE5DB5203}" type="pres">
      <dgm:prSet presAssocID="{476F0D0E-B1D3-4210-93F7-1F74E8D04AFD}" presName="rootText" presStyleLbl="node2" presStyleIdx="0" presStyleCnt="5" custLinFactNeighborX="4777" custLinFactNeighborY="495">
        <dgm:presLayoutVars>
          <dgm:chPref val="3"/>
        </dgm:presLayoutVars>
      </dgm:prSet>
      <dgm:spPr/>
    </dgm:pt>
    <dgm:pt modelId="{65A388CE-8D61-40FF-8563-F8D397387F3B}" type="pres">
      <dgm:prSet presAssocID="{476F0D0E-B1D3-4210-93F7-1F74E8D04AFD}" presName="rootConnector" presStyleLbl="node2" presStyleIdx="0" presStyleCnt="5"/>
      <dgm:spPr/>
    </dgm:pt>
    <dgm:pt modelId="{649203C5-98CE-4AF3-B303-1C8F201BE36D}" type="pres">
      <dgm:prSet presAssocID="{476F0D0E-B1D3-4210-93F7-1F74E8D04AFD}" presName="hierChild4" presStyleCnt="0"/>
      <dgm:spPr/>
    </dgm:pt>
    <dgm:pt modelId="{2856048E-DAED-4FDE-9C0E-F9A669468B6E}" type="pres">
      <dgm:prSet presAssocID="{476F0D0E-B1D3-4210-93F7-1F74E8D04AFD}" presName="hierChild5" presStyleCnt="0"/>
      <dgm:spPr/>
    </dgm:pt>
    <dgm:pt modelId="{9F8F57E0-C5EE-4675-99C4-FC508F2EF575}" type="pres">
      <dgm:prSet presAssocID="{935706B9-1FBA-4C06-9A22-EE9725F029C5}" presName="Name37" presStyleLbl="parChTrans1D2" presStyleIdx="1" presStyleCnt="5"/>
      <dgm:spPr/>
    </dgm:pt>
    <dgm:pt modelId="{E53F61C4-38A7-482E-8E4B-8A823417F0D1}" type="pres">
      <dgm:prSet presAssocID="{B1F06573-9A10-4EDF-88C1-38A9334DF016}" presName="hierRoot2" presStyleCnt="0">
        <dgm:presLayoutVars>
          <dgm:hierBranch val="init"/>
        </dgm:presLayoutVars>
      </dgm:prSet>
      <dgm:spPr/>
    </dgm:pt>
    <dgm:pt modelId="{0CCD1C5F-6492-4F9A-B51D-5BF6F0115308}" type="pres">
      <dgm:prSet presAssocID="{B1F06573-9A10-4EDF-88C1-38A9334DF016}" presName="rootComposite" presStyleCnt="0"/>
      <dgm:spPr/>
    </dgm:pt>
    <dgm:pt modelId="{F40D394D-D85C-43D6-876B-924EE949FC2C}" type="pres">
      <dgm:prSet presAssocID="{B1F06573-9A10-4EDF-88C1-38A9334DF016}" presName="rootText" presStyleLbl="node2" presStyleIdx="1" presStyleCnt="5">
        <dgm:presLayoutVars>
          <dgm:chPref val="3"/>
        </dgm:presLayoutVars>
      </dgm:prSet>
      <dgm:spPr/>
    </dgm:pt>
    <dgm:pt modelId="{C9D00C9E-764B-453B-8D62-E7AE2A21D619}" type="pres">
      <dgm:prSet presAssocID="{B1F06573-9A10-4EDF-88C1-38A9334DF016}" presName="rootConnector" presStyleLbl="node2" presStyleIdx="1" presStyleCnt="5"/>
      <dgm:spPr/>
    </dgm:pt>
    <dgm:pt modelId="{1AE3E804-0DF2-4377-8721-2DF24D3D5DB7}" type="pres">
      <dgm:prSet presAssocID="{B1F06573-9A10-4EDF-88C1-38A9334DF016}" presName="hierChild4" presStyleCnt="0"/>
      <dgm:spPr/>
    </dgm:pt>
    <dgm:pt modelId="{0120601A-CA5F-49F2-9925-9CB110FC38C3}" type="pres">
      <dgm:prSet presAssocID="{B1F06573-9A10-4EDF-88C1-38A9334DF016}" presName="hierChild5" presStyleCnt="0"/>
      <dgm:spPr/>
    </dgm:pt>
    <dgm:pt modelId="{52E11D6D-D111-4F72-BF7A-3E568FA167C7}" type="pres">
      <dgm:prSet presAssocID="{1C6B00EC-9D7B-4FBB-8DC7-F2A8F3F00D96}" presName="Name37" presStyleLbl="parChTrans1D2" presStyleIdx="2" presStyleCnt="5"/>
      <dgm:spPr/>
    </dgm:pt>
    <dgm:pt modelId="{CF2E95C9-F465-44EC-9D3A-BDB64E52A5F3}" type="pres">
      <dgm:prSet presAssocID="{80569C0C-EDA5-48EF-987C-D9F2C65C5C5C}" presName="hierRoot2" presStyleCnt="0">
        <dgm:presLayoutVars>
          <dgm:hierBranch val="init"/>
        </dgm:presLayoutVars>
      </dgm:prSet>
      <dgm:spPr/>
    </dgm:pt>
    <dgm:pt modelId="{E6BEAB18-DE15-40DD-9E14-97B63E0E6869}" type="pres">
      <dgm:prSet presAssocID="{80569C0C-EDA5-48EF-987C-D9F2C65C5C5C}" presName="rootComposite" presStyleCnt="0"/>
      <dgm:spPr/>
    </dgm:pt>
    <dgm:pt modelId="{B5C51B7F-A492-4918-81C2-81215F1D191F}" type="pres">
      <dgm:prSet presAssocID="{80569C0C-EDA5-48EF-987C-D9F2C65C5C5C}" presName="rootText" presStyleLbl="node2" presStyleIdx="2" presStyleCnt="5">
        <dgm:presLayoutVars>
          <dgm:chPref val="3"/>
        </dgm:presLayoutVars>
      </dgm:prSet>
      <dgm:spPr/>
    </dgm:pt>
    <dgm:pt modelId="{0A6213D0-D4EE-429D-93E9-2FED3EE85AC6}" type="pres">
      <dgm:prSet presAssocID="{80569C0C-EDA5-48EF-987C-D9F2C65C5C5C}" presName="rootConnector" presStyleLbl="node2" presStyleIdx="2" presStyleCnt="5"/>
      <dgm:spPr/>
    </dgm:pt>
    <dgm:pt modelId="{F1836A9F-74C0-4666-BA1F-BDD1BB0ABBA5}" type="pres">
      <dgm:prSet presAssocID="{80569C0C-EDA5-48EF-987C-D9F2C65C5C5C}" presName="hierChild4" presStyleCnt="0"/>
      <dgm:spPr/>
    </dgm:pt>
    <dgm:pt modelId="{0D55F7DA-57FF-41BE-A9AB-662775261A14}" type="pres">
      <dgm:prSet presAssocID="{80569C0C-EDA5-48EF-987C-D9F2C65C5C5C}" presName="hierChild5" presStyleCnt="0"/>
      <dgm:spPr/>
    </dgm:pt>
    <dgm:pt modelId="{42DC1C8F-CF3F-4B6B-AE01-772FA209FE67}" type="pres">
      <dgm:prSet presAssocID="{C95F7910-4AE9-44C6-8750-153BE003AA5F}" presName="Name37" presStyleLbl="parChTrans1D2" presStyleIdx="3" presStyleCnt="5"/>
      <dgm:spPr/>
    </dgm:pt>
    <dgm:pt modelId="{ACCC29C2-DEBB-4973-B679-5EE23AD4E07D}" type="pres">
      <dgm:prSet presAssocID="{8D2B76FC-B981-48B2-A973-424A936A7B4C}" presName="hierRoot2" presStyleCnt="0">
        <dgm:presLayoutVars>
          <dgm:hierBranch val="init"/>
        </dgm:presLayoutVars>
      </dgm:prSet>
      <dgm:spPr/>
    </dgm:pt>
    <dgm:pt modelId="{83B2DF59-BA28-4657-8AE6-59E6DD58C40F}" type="pres">
      <dgm:prSet presAssocID="{8D2B76FC-B981-48B2-A973-424A936A7B4C}" presName="rootComposite" presStyleCnt="0"/>
      <dgm:spPr/>
    </dgm:pt>
    <dgm:pt modelId="{FAA9586F-63C9-4934-9F57-612965F166A5}" type="pres">
      <dgm:prSet presAssocID="{8D2B76FC-B981-48B2-A973-424A936A7B4C}" presName="rootText" presStyleLbl="node2" presStyleIdx="3" presStyleCnt="5">
        <dgm:presLayoutVars>
          <dgm:chPref val="3"/>
        </dgm:presLayoutVars>
      </dgm:prSet>
      <dgm:spPr/>
    </dgm:pt>
    <dgm:pt modelId="{2280C4EF-67EA-4D12-953C-EF53AD97802A}" type="pres">
      <dgm:prSet presAssocID="{8D2B76FC-B981-48B2-A973-424A936A7B4C}" presName="rootConnector" presStyleLbl="node2" presStyleIdx="3" presStyleCnt="5"/>
      <dgm:spPr/>
    </dgm:pt>
    <dgm:pt modelId="{9EE1DDD4-464A-4E26-BBD7-DF5D17B0A9DC}" type="pres">
      <dgm:prSet presAssocID="{8D2B76FC-B981-48B2-A973-424A936A7B4C}" presName="hierChild4" presStyleCnt="0"/>
      <dgm:spPr/>
    </dgm:pt>
    <dgm:pt modelId="{97147744-92F7-4538-B92F-E15475060BE5}" type="pres">
      <dgm:prSet presAssocID="{8D2B76FC-B981-48B2-A973-424A936A7B4C}" presName="hierChild5" presStyleCnt="0"/>
      <dgm:spPr/>
    </dgm:pt>
    <dgm:pt modelId="{CA69096F-C898-433D-8F71-D25F88F7896D}" type="pres">
      <dgm:prSet presAssocID="{CE59DCA1-F037-4D17-88A8-09F5E9EF0B3A}" presName="Name37" presStyleLbl="parChTrans1D2" presStyleIdx="4" presStyleCnt="5"/>
      <dgm:spPr/>
    </dgm:pt>
    <dgm:pt modelId="{B6E5C856-419C-4AE2-874E-5504A8287F55}" type="pres">
      <dgm:prSet presAssocID="{3B2E7AB2-878D-46B9-9899-4304F7ECE8F0}" presName="hierRoot2" presStyleCnt="0">
        <dgm:presLayoutVars>
          <dgm:hierBranch val="init"/>
        </dgm:presLayoutVars>
      </dgm:prSet>
      <dgm:spPr/>
    </dgm:pt>
    <dgm:pt modelId="{50795EDC-9E28-4444-98AC-A740E284370C}" type="pres">
      <dgm:prSet presAssocID="{3B2E7AB2-878D-46B9-9899-4304F7ECE8F0}" presName="rootComposite" presStyleCnt="0"/>
      <dgm:spPr/>
    </dgm:pt>
    <dgm:pt modelId="{92E2839B-8E50-4B52-8A3D-3DF3CD0E8C2D}" type="pres">
      <dgm:prSet presAssocID="{3B2E7AB2-878D-46B9-9899-4304F7ECE8F0}" presName="rootText" presStyleLbl="node2" presStyleIdx="4" presStyleCnt="5" custLinFactNeighborX="50" custLinFactNeighborY="1868">
        <dgm:presLayoutVars>
          <dgm:chPref val="3"/>
        </dgm:presLayoutVars>
      </dgm:prSet>
      <dgm:spPr/>
    </dgm:pt>
    <dgm:pt modelId="{537CDFA3-4835-4406-B36A-61B6E797BF96}" type="pres">
      <dgm:prSet presAssocID="{3B2E7AB2-878D-46B9-9899-4304F7ECE8F0}" presName="rootConnector" presStyleLbl="node2" presStyleIdx="4" presStyleCnt="5"/>
      <dgm:spPr/>
    </dgm:pt>
    <dgm:pt modelId="{CEAF30C7-3656-4639-B78C-E40C29DCFCA2}" type="pres">
      <dgm:prSet presAssocID="{3B2E7AB2-878D-46B9-9899-4304F7ECE8F0}" presName="hierChild4" presStyleCnt="0"/>
      <dgm:spPr/>
    </dgm:pt>
    <dgm:pt modelId="{6EF8CF15-604E-4026-821C-763C63E14E06}" type="pres">
      <dgm:prSet presAssocID="{3B2E7AB2-878D-46B9-9899-4304F7ECE8F0}" presName="hierChild5" presStyleCnt="0"/>
      <dgm:spPr/>
    </dgm:pt>
    <dgm:pt modelId="{18597244-8F6B-435C-A811-5733D4E74828}" type="pres">
      <dgm:prSet presAssocID="{38DF9B7C-309D-40E1-89A3-34086BBFADE5}" presName="hierChild3" presStyleCnt="0"/>
      <dgm:spPr/>
    </dgm:pt>
  </dgm:ptLst>
  <dgm:cxnLst>
    <dgm:cxn modelId="{4BD43501-EB0A-449F-A8C5-EBA2630228F9}" srcId="{38DF9B7C-309D-40E1-89A3-34086BBFADE5}" destId="{80569C0C-EDA5-48EF-987C-D9F2C65C5C5C}" srcOrd="2" destOrd="0" parTransId="{1C6B00EC-9D7B-4FBB-8DC7-F2A8F3F00D96}" sibTransId="{B0A2636A-D7C8-4FFB-A4CD-6B78D6D130AC}"/>
    <dgm:cxn modelId="{53F5C803-75B5-456B-BB08-43C329AD5AE5}" srcId="{38DF9B7C-309D-40E1-89A3-34086BBFADE5}" destId="{3B2E7AB2-878D-46B9-9899-4304F7ECE8F0}" srcOrd="4" destOrd="0" parTransId="{CE59DCA1-F037-4D17-88A8-09F5E9EF0B3A}" sibTransId="{28840F8A-1917-4C89-9A44-C6280ECE22B4}"/>
    <dgm:cxn modelId="{DF17E003-EA11-40EE-8BBA-54491D583566}" type="presOf" srcId="{CE59DCA1-F037-4D17-88A8-09F5E9EF0B3A}" destId="{CA69096F-C898-433D-8F71-D25F88F7896D}" srcOrd="0" destOrd="0" presId="urn:microsoft.com/office/officeart/2005/8/layout/orgChart1"/>
    <dgm:cxn modelId="{1C55A709-09F6-43B7-A2F0-19A4361CD03B}" type="presOf" srcId="{C95F7910-4AE9-44C6-8750-153BE003AA5F}" destId="{42DC1C8F-CF3F-4B6B-AE01-772FA209FE67}" srcOrd="0" destOrd="0" presId="urn:microsoft.com/office/officeart/2005/8/layout/orgChart1"/>
    <dgm:cxn modelId="{2885CE20-B346-44C8-8458-4260685EE1F5}" type="presOf" srcId="{D5B5CA93-6CBD-4DFB-A30B-E9EFFFE06924}" destId="{FA9FF468-F462-421E-B69B-6237E63410AA}" srcOrd="0" destOrd="0" presId="urn:microsoft.com/office/officeart/2005/8/layout/orgChart1"/>
    <dgm:cxn modelId="{3B988821-C1D5-4FB3-90A4-C9AFE83FF8B5}" type="presOf" srcId="{38DF9B7C-309D-40E1-89A3-34086BBFADE5}" destId="{5164DDBC-3252-445C-938F-19B7F77A014B}" srcOrd="0" destOrd="0" presId="urn:microsoft.com/office/officeart/2005/8/layout/orgChart1"/>
    <dgm:cxn modelId="{C8563A33-F400-4FB5-9818-13AFBDB0E73C}" type="presOf" srcId="{4923BE75-2D44-496D-AA3D-47AE3C58C6EC}" destId="{8196E405-6AA9-4398-B5F7-BC7FC853FFC9}" srcOrd="0" destOrd="0" presId="urn:microsoft.com/office/officeart/2005/8/layout/orgChart1"/>
    <dgm:cxn modelId="{9CC2E93B-FCBB-43F3-9ADC-FC01757CD403}" type="presOf" srcId="{3B2E7AB2-878D-46B9-9899-4304F7ECE8F0}" destId="{92E2839B-8E50-4B52-8A3D-3DF3CD0E8C2D}" srcOrd="0" destOrd="0" presId="urn:microsoft.com/office/officeart/2005/8/layout/orgChart1"/>
    <dgm:cxn modelId="{439B2B61-596F-4E3B-818E-3C7EA46F69E1}" type="presOf" srcId="{80569C0C-EDA5-48EF-987C-D9F2C65C5C5C}" destId="{0A6213D0-D4EE-429D-93E9-2FED3EE85AC6}" srcOrd="1" destOrd="0" presId="urn:microsoft.com/office/officeart/2005/8/layout/orgChart1"/>
    <dgm:cxn modelId="{CF158D4C-3813-4031-83EA-1DD9832BFEF7}" type="presOf" srcId="{476F0D0E-B1D3-4210-93F7-1F74E8D04AFD}" destId="{65A388CE-8D61-40FF-8563-F8D397387F3B}" srcOrd="1" destOrd="0" presId="urn:microsoft.com/office/officeart/2005/8/layout/orgChart1"/>
    <dgm:cxn modelId="{E44C7A55-A1FE-4C6A-83A2-8E4B9BE42826}" type="presOf" srcId="{1C6B00EC-9D7B-4FBB-8DC7-F2A8F3F00D96}" destId="{52E11D6D-D111-4F72-BF7A-3E568FA167C7}" srcOrd="0" destOrd="0" presId="urn:microsoft.com/office/officeart/2005/8/layout/orgChart1"/>
    <dgm:cxn modelId="{414BE456-C495-4EA4-9FEB-9198DFE12FBE}" srcId="{38DF9B7C-309D-40E1-89A3-34086BBFADE5}" destId="{8D2B76FC-B981-48B2-A973-424A936A7B4C}" srcOrd="3" destOrd="0" parTransId="{C95F7910-4AE9-44C6-8750-153BE003AA5F}" sibTransId="{505BA148-5026-454F-AC53-6B196F1C0B76}"/>
    <dgm:cxn modelId="{1317467F-862B-4AB5-A372-45DA1329926F}" type="presOf" srcId="{3B2E7AB2-878D-46B9-9899-4304F7ECE8F0}" destId="{537CDFA3-4835-4406-B36A-61B6E797BF96}" srcOrd="1" destOrd="0" presId="urn:microsoft.com/office/officeart/2005/8/layout/orgChart1"/>
    <dgm:cxn modelId="{3581428A-6F52-460D-89A2-2AEC2ECBCC6C}" srcId="{4923BE75-2D44-496D-AA3D-47AE3C58C6EC}" destId="{38DF9B7C-309D-40E1-89A3-34086BBFADE5}" srcOrd="0" destOrd="0" parTransId="{DDABA05A-28A6-405A-B947-E5850049CCF1}" sibTransId="{0FC22BD3-8905-45F8-B8B8-9AC958AE339C}"/>
    <dgm:cxn modelId="{9B0E62A2-98BD-4C70-936C-47336DAE783B}" type="presOf" srcId="{B1F06573-9A10-4EDF-88C1-38A9334DF016}" destId="{C9D00C9E-764B-453B-8D62-E7AE2A21D619}" srcOrd="1" destOrd="0" presId="urn:microsoft.com/office/officeart/2005/8/layout/orgChart1"/>
    <dgm:cxn modelId="{F3FDFDA3-4CF2-4F23-95FC-2D5D4735B7FD}" srcId="{38DF9B7C-309D-40E1-89A3-34086BBFADE5}" destId="{476F0D0E-B1D3-4210-93F7-1F74E8D04AFD}" srcOrd="0" destOrd="0" parTransId="{D5B5CA93-6CBD-4DFB-A30B-E9EFFFE06924}" sibTransId="{87D4A7E5-00CB-4555-8467-B049AD6FBAC5}"/>
    <dgm:cxn modelId="{16A3D6A6-685A-47B7-9B3F-4917B6EC3A99}" type="presOf" srcId="{B1F06573-9A10-4EDF-88C1-38A9334DF016}" destId="{F40D394D-D85C-43D6-876B-924EE949FC2C}" srcOrd="0" destOrd="0" presId="urn:microsoft.com/office/officeart/2005/8/layout/orgChart1"/>
    <dgm:cxn modelId="{7798C2AA-BC0E-407A-8AE3-BFEF34FC9625}" type="presOf" srcId="{935706B9-1FBA-4C06-9A22-EE9725F029C5}" destId="{9F8F57E0-C5EE-4675-99C4-FC508F2EF575}" srcOrd="0" destOrd="0" presId="urn:microsoft.com/office/officeart/2005/8/layout/orgChart1"/>
    <dgm:cxn modelId="{73846FAE-AC71-4FDA-AB1B-B89416271B15}" type="presOf" srcId="{38DF9B7C-309D-40E1-89A3-34086BBFADE5}" destId="{D07CBE8B-A161-4664-AAA4-E7CD9A6D87DE}" srcOrd="1" destOrd="0" presId="urn:microsoft.com/office/officeart/2005/8/layout/orgChart1"/>
    <dgm:cxn modelId="{FE40F3DD-7B42-435E-AA8F-943E8616465F}" srcId="{38DF9B7C-309D-40E1-89A3-34086BBFADE5}" destId="{B1F06573-9A10-4EDF-88C1-38A9334DF016}" srcOrd="1" destOrd="0" parTransId="{935706B9-1FBA-4C06-9A22-EE9725F029C5}" sibTransId="{EA414E42-F454-4815-97BE-29D4AA2C19C4}"/>
    <dgm:cxn modelId="{1D273EE2-2713-4464-81D6-A2A37B59883A}" type="presOf" srcId="{8D2B76FC-B981-48B2-A973-424A936A7B4C}" destId="{2280C4EF-67EA-4D12-953C-EF53AD97802A}" srcOrd="1" destOrd="0" presId="urn:microsoft.com/office/officeart/2005/8/layout/orgChart1"/>
    <dgm:cxn modelId="{B49510E7-2D6E-49E2-B094-9670C3D1D579}" type="presOf" srcId="{80569C0C-EDA5-48EF-987C-D9F2C65C5C5C}" destId="{B5C51B7F-A492-4918-81C2-81215F1D191F}" srcOrd="0" destOrd="0" presId="urn:microsoft.com/office/officeart/2005/8/layout/orgChart1"/>
    <dgm:cxn modelId="{52AEBCEA-FF81-4DFE-AC7D-96EE4E67F3CB}" type="presOf" srcId="{8D2B76FC-B981-48B2-A973-424A936A7B4C}" destId="{FAA9586F-63C9-4934-9F57-612965F166A5}" srcOrd="0" destOrd="0" presId="urn:microsoft.com/office/officeart/2005/8/layout/orgChart1"/>
    <dgm:cxn modelId="{200C7FFF-9BDC-4571-97BC-DCD243D81133}" type="presOf" srcId="{476F0D0E-B1D3-4210-93F7-1F74E8D04AFD}" destId="{83F0F8DD-70E6-4E8E-886D-F6CEE5DB5203}" srcOrd="0" destOrd="0" presId="urn:microsoft.com/office/officeart/2005/8/layout/orgChart1"/>
    <dgm:cxn modelId="{B901903C-F6DC-484B-AA08-F51240E5455A}" type="presParOf" srcId="{8196E405-6AA9-4398-B5F7-BC7FC853FFC9}" destId="{016782E7-50E4-4FF0-88DD-8419E35B28B9}" srcOrd="0" destOrd="0" presId="urn:microsoft.com/office/officeart/2005/8/layout/orgChart1"/>
    <dgm:cxn modelId="{A94D60EA-23E1-44C8-B4BB-12C2196DC9F6}" type="presParOf" srcId="{016782E7-50E4-4FF0-88DD-8419E35B28B9}" destId="{C6C95DA6-0CB3-4037-8F61-DC882731897F}" srcOrd="0" destOrd="0" presId="urn:microsoft.com/office/officeart/2005/8/layout/orgChart1"/>
    <dgm:cxn modelId="{7F5D9FD6-CF12-4FC0-BE82-4E8533211875}" type="presParOf" srcId="{C6C95DA6-0CB3-4037-8F61-DC882731897F}" destId="{5164DDBC-3252-445C-938F-19B7F77A014B}" srcOrd="0" destOrd="0" presId="urn:microsoft.com/office/officeart/2005/8/layout/orgChart1"/>
    <dgm:cxn modelId="{C9E5D103-6CA6-4B03-999B-D3E1E8EE001D}" type="presParOf" srcId="{C6C95DA6-0CB3-4037-8F61-DC882731897F}" destId="{D07CBE8B-A161-4664-AAA4-E7CD9A6D87DE}" srcOrd="1" destOrd="0" presId="urn:microsoft.com/office/officeart/2005/8/layout/orgChart1"/>
    <dgm:cxn modelId="{3AEE5B6D-8717-4EB8-9374-DA6DB8BEA2DB}" type="presParOf" srcId="{016782E7-50E4-4FF0-88DD-8419E35B28B9}" destId="{DC924AB2-5AF6-43D6-97FA-9CC996688E25}" srcOrd="1" destOrd="0" presId="urn:microsoft.com/office/officeart/2005/8/layout/orgChart1"/>
    <dgm:cxn modelId="{A315FF8F-A270-4DA5-8A8F-A72F33BDED25}" type="presParOf" srcId="{DC924AB2-5AF6-43D6-97FA-9CC996688E25}" destId="{FA9FF468-F462-421E-B69B-6237E63410AA}" srcOrd="0" destOrd="0" presId="urn:microsoft.com/office/officeart/2005/8/layout/orgChart1"/>
    <dgm:cxn modelId="{47C315EB-3E8B-47D3-92F4-95AB26840724}" type="presParOf" srcId="{DC924AB2-5AF6-43D6-97FA-9CC996688E25}" destId="{79DE6005-DDBF-467A-A785-3FE43D261CB3}" srcOrd="1" destOrd="0" presId="urn:microsoft.com/office/officeart/2005/8/layout/orgChart1"/>
    <dgm:cxn modelId="{8827D449-3621-44D3-8CE6-32CDB0999468}" type="presParOf" srcId="{79DE6005-DDBF-467A-A785-3FE43D261CB3}" destId="{B91B75A1-3370-4E8E-9EE2-76BD68ABD601}" srcOrd="0" destOrd="0" presId="urn:microsoft.com/office/officeart/2005/8/layout/orgChart1"/>
    <dgm:cxn modelId="{627107F9-FAF6-4409-89A8-5684020F79CC}" type="presParOf" srcId="{B91B75A1-3370-4E8E-9EE2-76BD68ABD601}" destId="{83F0F8DD-70E6-4E8E-886D-F6CEE5DB5203}" srcOrd="0" destOrd="0" presId="urn:microsoft.com/office/officeart/2005/8/layout/orgChart1"/>
    <dgm:cxn modelId="{D595B225-B5C7-4CA2-965B-5C79B10F7168}" type="presParOf" srcId="{B91B75A1-3370-4E8E-9EE2-76BD68ABD601}" destId="{65A388CE-8D61-40FF-8563-F8D397387F3B}" srcOrd="1" destOrd="0" presId="urn:microsoft.com/office/officeart/2005/8/layout/orgChart1"/>
    <dgm:cxn modelId="{CBA87566-9C04-47D4-A7D1-710A9521D1B7}" type="presParOf" srcId="{79DE6005-DDBF-467A-A785-3FE43D261CB3}" destId="{649203C5-98CE-4AF3-B303-1C8F201BE36D}" srcOrd="1" destOrd="0" presId="urn:microsoft.com/office/officeart/2005/8/layout/orgChart1"/>
    <dgm:cxn modelId="{BADC21E6-B4C5-448F-A772-BEE458CD7856}" type="presParOf" srcId="{79DE6005-DDBF-467A-A785-3FE43D261CB3}" destId="{2856048E-DAED-4FDE-9C0E-F9A669468B6E}" srcOrd="2" destOrd="0" presId="urn:microsoft.com/office/officeart/2005/8/layout/orgChart1"/>
    <dgm:cxn modelId="{C8BE7E3A-62EF-46B6-8725-0FE1AB9ED499}" type="presParOf" srcId="{DC924AB2-5AF6-43D6-97FA-9CC996688E25}" destId="{9F8F57E0-C5EE-4675-99C4-FC508F2EF575}" srcOrd="2" destOrd="0" presId="urn:microsoft.com/office/officeart/2005/8/layout/orgChart1"/>
    <dgm:cxn modelId="{271F5A77-1A72-4F76-A502-4996D8DF66C8}" type="presParOf" srcId="{DC924AB2-5AF6-43D6-97FA-9CC996688E25}" destId="{E53F61C4-38A7-482E-8E4B-8A823417F0D1}" srcOrd="3" destOrd="0" presId="urn:microsoft.com/office/officeart/2005/8/layout/orgChart1"/>
    <dgm:cxn modelId="{A79732A8-329C-412E-8668-DE83195CBC4A}" type="presParOf" srcId="{E53F61C4-38A7-482E-8E4B-8A823417F0D1}" destId="{0CCD1C5F-6492-4F9A-B51D-5BF6F0115308}" srcOrd="0" destOrd="0" presId="urn:microsoft.com/office/officeart/2005/8/layout/orgChart1"/>
    <dgm:cxn modelId="{A8AD5628-824F-492B-B503-63BCD30064A0}" type="presParOf" srcId="{0CCD1C5F-6492-4F9A-B51D-5BF6F0115308}" destId="{F40D394D-D85C-43D6-876B-924EE949FC2C}" srcOrd="0" destOrd="0" presId="urn:microsoft.com/office/officeart/2005/8/layout/orgChart1"/>
    <dgm:cxn modelId="{67922B64-1864-4211-902C-EB5730964509}" type="presParOf" srcId="{0CCD1C5F-6492-4F9A-B51D-5BF6F0115308}" destId="{C9D00C9E-764B-453B-8D62-E7AE2A21D619}" srcOrd="1" destOrd="0" presId="urn:microsoft.com/office/officeart/2005/8/layout/orgChart1"/>
    <dgm:cxn modelId="{564F4C77-E593-4C5D-BD3C-62335E085FA7}" type="presParOf" srcId="{E53F61C4-38A7-482E-8E4B-8A823417F0D1}" destId="{1AE3E804-0DF2-4377-8721-2DF24D3D5DB7}" srcOrd="1" destOrd="0" presId="urn:microsoft.com/office/officeart/2005/8/layout/orgChart1"/>
    <dgm:cxn modelId="{EE58E11D-B579-48EE-9A3C-B2D0B4241320}" type="presParOf" srcId="{E53F61C4-38A7-482E-8E4B-8A823417F0D1}" destId="{0120601A-CA5F-49F2-9925-9CB110FC38C3}" srcOrd="2" destOrd="0" presId="urn:microsoft.com/office/officeart/2005/8/layout/orgChart1"/>
    <dgm:cxn modelId="{4312F2A5-1A1B-4B39-B462-0FD269B53DAA}" type="presParOf" srcId="{DC924AB2-5AF6-43D6-97FA-9CC996688E25}" destId="{52E11D6D-D111-4F72-BF7A-3E568FA167C7}" srcOrd="4" destOrd="0" presId="urn:microsoft.com/office/officeart/2005/8/layout/orgChart1"/>
    <dgm:cxn modelId="{7FE1B440-B931-47E5-A61C-6E57218BE488}" type="presParOf" srcId="{DC924AB2-5AF6-43D6-97FA-9CC996688E25}" destId="{CF2E95C9-F465-44EC-9D3A-BDB64E52A5F3}" srcOrd="5" destOrd="0" presId="urn:microsoft.com/office/officeart/2005/8/layout/orgChart1"/>
    <dgm:cxn modelId="{5C0E8B04-2357-4681-806A-5D5B0B71A9EF}" type="presParOf" srcId="{CF2E95C9-F465-44EC-9D3A-BDB64E52A5F3}" destId="{E6BEAB18-DE15-40DD-9E14-97B63E0E6869}" srcOrd="0" destOrd="0" presId="urn:microsoft.com/office/officeart/2005/8/layout/orgChart1"/>
    <dgm:cxn modelId="{1178525F-F849-4FB4-B760-6446FF519A5E}" type="presParOf" srcId="{E6BEAB18-DE15-40DD-9E14-97B63E0E6869}" destId="{B5C51B7F-A492-4918-81C2-81215F1D191F}" srcOrd="0" destOrd="0" presId="urn:microsoft.com/office/officeart/2005/8/layout/orgChart1"/>
    <dgm:cxn modelId="{A374D218-A822-4EB9-A849-30F4B2C62B3D}" type="presParOf" srcId="{E6BEAB18-DE15-40DD-9E14-97B63E0E6869}" destId="{0A6213D0-D4EE-429D-93E9-2FED3EE85AC6}" srcOrd="1" destOrd="0" presId="urn:microsoft.com/office/officeart/2005/8/layout/orgChart1"/>
    <dgm:cxn modelId="{D97433AC-CBEC-42C8-9324-CD62EE378911}" type="presParOf" srcId="{CF2E95C9-F465-44EC-9D3A-BDB64E52A5F3}" destId="{F1836A9F-74C0-4666-BA1F-BDD1BB0ABBA5}" srcOrd="1" destOrd="0" presId="urn:microsoft.com/office/officeart/2005/8/layout/orgChart1"/>
    <dgm:cxn modelId="{AFCBAE23-C013-4F22-B8F8-1111A06847A3}" type="presParOf" srcId="{CF2E95C9-F465-44EC-9D3A-BDB64E52A5F3}" destId="{0D55F7DA-57FF-41BE-A9AB-662775261A14}" srcOrd="2" destOrd="0" presId="urn:microsoft.com/office/officeart/2005/8/layout/orgChart1"/>
    <dgm:cxn modelId="{8413CCA3-DDF9-4F59-B315-E2918D506933}" type="presParOf" srcId="{DC924AB2-5AF6-43D6-97FA-9CC996688E25}" destId="{42DC1C8F-CF3F-4B6B-AE01-772FA209FE67}" srcOrd="6" destOrd="0" presId="urn:microsoft.com/office/officeart/2005/8/layout/orgChart1"/>
    <dgm:cxn modelId="{11CFD031-0FD2-4B4F-9657-98F94D702BC9}" type="presParOf" srcId="{DC924AB2-5AF6-43D6-97FA-9CC996688E25}" destId="{ACCC29C2-DEBB-4973-B679-5EE23AD4E07D}" srcOrd="7" destOrd="0" presId="urn:microsoft.com/office/officeart/2005/8/layout/orgChart1"/>
    <dgm:cxn modelId="{C3E52D58-A1EE-49B7-B869-8E252A615A9E}" type="presParOf" srcId="{ACCC29C2-DEBB-4973-B679-5EE23AD4E07D}" destId="{83B2DF59-BA28-4657-8AE6-59E6DD58C40F}" srcOrd="0" destOrd="0" presId="urn:microsoft.com/office/officeart/2005/8/layout/orgChart1"/>
    <dgm:cxn modelId="{509B7525-70AB-4A18-890A-EF7A9EFD7315}" type="presParOf" srcId="{83B2DF59-BA28-4657-8AE6-59E6DD58C40F}" destId="{FAA9586F-63C9-4934-9F57-612965F166A5}" srcOrd="0" destOrd="0" presId="urn:microsoft.com/office/officeart/2005/8/layout/orgChart1"/>
    <dgm:cxn modelId="{C2AE6A80-06D0-41D4-B193-F35223E4A7D8}" type="presParOf" srcId="{83B2DF59-BA28-4657-8AE6-59E6DD58C40F}" destId="{2280C4EF-67EA-4D12-953C-EF53AD97802A}" srcOrd="1" destOrd="0" presId="urn:microsoft.com/office/officeart/2005/8/layout/orgChart1"/>
    <dgm:cxn modelId="{5983F1AA-1602-43BB-97FC-CCDFB334DB8B}" type="presParOf" srcId="{ACCC29C2-DEBB-4973-B679-5EE23AD4E07D}" destId="{9EE1DDD4-464A-4E26-BBD7-DF5D17B0A9DC}" srcOrd="1" destOrd="0" presId="urn:microsoft.com/office/officeart/2005/8/layout/orgChart1"/>
    <dgm:cxn modelId="{660D3829-FC6B-4D67-85C9-66058C610062}" type="presParOf" srcId="{ACCC29C2-DEBB-4973-B679-5EE23AD4E07D}" destId="{97147744-92F7-4538-B92F-E15475060BE5}" srcOrd="2" destOrd="0" presId="urn:microsoft.com/office/officeart/2005/8/layout/orgChart1"/>
    <dgm:cxn modelId="{7DF5DEB0-4FC2-47AF-B9E3-FE02C3152E59}" type="presParOf" srcId="{DC924AB2-5AF6-43D6-97FA-9CC996688E25}" destId="{CA69096F-C898-433D-8F71-D25F88F7896D}" srcOrd="8" destOrd="0" presId="urn:microsoft.com/office/officeart/2005/8/layout/orgChart1"/>
    <dgm:cxn modelId="{E17EEB0C-7089-4F9A-A02B-00B873AFA69E}" type="presParOf" srcId="{DC924AB2-5AF6-43D6-97FA-9CC996688E25}" destId="{B6E5C856-419C-4AE2-874E-5504A8287F55}" srcOrd="9" destOrd="0" presId="urn:microsoft.com/office/officeart/2005/8/layout/orgChart1"/>
    <dgm:cxn modelId="{39880F40-C483-4EBE-A732-83D2E48E5709}" type="presParOf" srcId="{B6E5C856-419C-4AE2-874E-5504A8287F55}" destId="{50795EDC-9E28-4444-98AC-A740E284370C}" srcOrd="0" destOrd="0" presId="urn:microsoft.com/office/officeart/2005/8/layout/orgChart1"/>
    <dgm:cxn modelId="{598EDBB6-D1BD-4B44-94E3-FBA0F59D7B4B}" type="presParOf" srcId="{50795EDC-9E28-4444-98AC-A740E284370C}" destId="{92E2839B-8E50-4B52-8A3D-3DF3CD0E8C2D}" srcOrd="0" destOrd="0" presId="urn:microsoft.com/office/officeart/2005/8/layout/orgChart1"/>
    <dgm:cxn modelId="{2CB0DD0C-A0BA-46C7-981C-B4450CC4A50B}" type="presParOf" srcId="{50795EDC-9E28-4444-98AC-A740E284370C}" destId="{537CDFA3-4835-4406-B36A-61B6E797BF96}" srcOrd="1" destOrd="0" presId="urn:microsoft.com/office/officeart/2005/8/layout/orgChart1"/>
    <dgm:cxn modelId="{F3641425-1E49-4601-8EA6-3B729602DDA7}" type="presParOf" srcId="{B6E5C856-419C-4AE2-874E-5504A8287F55}" destId="{CEAF30C7-3656-4639-B78C-E40C29DCFCA2}" srcOrd="1" destOrd="0" presId="urn:microsoft.com/office/officeart/2005/8/layout/orgChart1"/>
    <dgm:cxn modelId="{061EA283-09C4-4E0A-9808-3245560C7C22}" type="presParOf" srcId="{B6E5C856-419C-4AE2-874E-5504A8287F55}" destId="{6EF8CF15-604E-4026-821C-763C63E14E06}" srcOrd="2" destOrd="0" presId="urn:microsoft.com/office/officeart/2005/8/layout/orgChart1"/>
    <dgm:cxn modelId="{D6BF4BDA-9A23-4C58-8505-D278C78290EE}" type="presParOf" srcId="{016782E7-50E4-4FF0-88DD-8419E35B28B9}" destId="{18597244-8F6B-435C-A811-5733D4E748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6F7C9D-044F-4CB0-9A05-19933CC899B0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CO"/>
        </a:p>
      </dgm:t>
    </dgm:pt>
    <dgm:pt modelId="{8AF7357E-8157-4967-8238-6F054B1481B2}">
      <dgm:prSet/>
      <dgm:spPr>
        <a:xfrm>
          <a:off x="5053865" y="2149525"/>
          <a:ext cx="4299199" cy="265553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rtl="0">
            <a:buNone/>
          </a:pPr>
          <a:r>
            <a:rPr lang="es-CO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Las víctimas de violencia sexual acuden a los servicios de salud </a:t>
          </a:r>
          <a:r>
            <a:rPr lang="es-CO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venciendo</a:t>
          </a:r>
          <a:r>
            <a:rPr lang="es-CO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muchas barreras </a:t>
          </a:r>
          <a:r>
            <a:rPr lang="es-CO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personales y sociales </a:t>
          </a:r>
          <a:r>
            <a:rPr lang="es-CO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que el evento de violencia les ocasiona, y llegan a la institución en condiciones de alta vulnerabilidad.</a:t>
          </a:r>
        </a:p>
      </dgm:t>
    </dgm:pt>
    <dgm:pt modelId="{C76E434A-5B93-4979-9E0A-11BC3E280923}" type="parTrans" cxnId="{A0F8FBBE-8797-45C4-B5E6-24A9BB711EA8}">
      <dgm:prSet/>
      <dgm:spPr/>
      <dgm:t>
        <a:bodyPr/>
        <a:lstStyle/>
        <a:p>
          <a:endParaRPr lang="es-CO"/>
        </a:p>
      </dgm:t>
    </dgm:pt>
    <dgm:pt modelId="{657F07E7-ED9C-42B6-B19E-DC462183E96E}" type="sibTrans" cxnId="{A0F8FBBE-8797-45C4-B5E6-24A9BB711EA8}">
      <dgm:prSet/>
      <dgm:spPr/>
      <dgm:t>
        <a:bodyPr/>
        <a:lstStyle/>
        <a:p>
          <a:endParaRPr lang="es-CO"/>
        </a:p>
      </dgm:t>
    </dgm:pt>
    <dgm:pt modelId="{21A1814A-581C-497C-A24E-F85CED4357F1}" type="pres">
      <dgm:prSet presAssocID="{E26F7C9D-044F-4CB0-9A05-19933CC899B0}" presName="Name0" presStyleCnt="0">
        <dgm:presLayoutVars>
          <dgm:chMax/>
          <dgm:chPref/>
          <dgm:dir/>
        </dgm:presLayoutVars>
      </dgm:prSet>
      <dgm:spPr/>
    </dgm:pt>
    <dgm:pt modelId="{69E87A4F-2897-440C-849D-67FCB96EA7DA}" type="pres">
      <dgm:prSet presAssocID="{8AF7357E-8157-4967-8238-6F054B1481B2}" presName="composite" presStyleCnt="0">
        <dgm:presLayoutVars>
          <dgm:chMax/>
          <dgm:chPref/>
        </dgm:presLayoutVars>
      </dgm:prSet>
      <dgm:spPr/>
    </dgm:pt>
    <dgm:pt modelId="{637ED572-B365-4BDA-87FA-07ED0E63E62A}" type="pres">
      <dgm:prSet presAssocID="{8AF7357E-8157-4967-8238-6F054B1481B2}" presName="Image" presStyleLbl="bgImgPlace1" presStyleIdx="0" presStyleCnt="1"/>
      <dgm:spPr>
        <a:xfrm>
          <a:off x="1892619" y="0"/>
          <a:ext cx="3034543" cy="2023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5DAABB4F-7991-4FB7-8131-FE73DCB761A1}" type="pres">
      <dgm:prSet presAssocID="{8AF7357E-8157-4967-8238-6F054B1481B2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5D4D5750-FCDE-42F2-A547-2E88AC8B2576}" type="pres">
      <dgm:prSet presAssocID="{8AF7357E-8157-4967-8238-6F054B1481B2}" presName="tlFrame" presStyleLbl="node1" presStyleIdx="0" presStyleCnt="4"/>
      <dgm:spPr>
        <a:xfrm>
          <a:off x="4674547" y="1770532"/>
          <a:ext cx="1032500" cy="1032767"/>
        </a:xfrm>
        <a:prstGeom prst="halfFrame">
          <a:avLst>
            <a:gd name="adj1" fmla="val 25770"/>
            <a:gd name="adj2" fmla="val 2577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011DDF64-0826-4CAD-8942-8CA06D0EFE19}" type="pres">
      <dgm:prSet presAssocID="{8AF7357E-8157-4967-8238-6F054B1481B2}" presName="trFrame" presStyleLbl="node1" presStyleIdx="1" presStyleCnt="4"/>
      <dgm:spPr>
        <a:xfrm rot="5400000">
          <a:off x="8729653" y="1770666"/>
          <a:ext cx="1032767" cy="1032500"/>
        </a:xfrm>
        <a:prstGeom prst="halfFrame">
          <a:avLst>
            <a:gd name="adj1" fmla="val 25770"/>
            <a:gd name="adj2" fmla="val 257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4B3B958-704E-4EC7-B982-5618BF766E27}" type="pres">
      <dgm:prSet presAssocID="{8AF7357E-8157-4967-8238-6F054B1481B2}" presName="blFrame" presStyleLbl="node1" presStyleIdx="2" presStyleCnt="4"/>
      <dgm:spPr>
        <a:xfrm rot="16200000">
          <a:off x="4674413" y="4151942"/>
          <a:ext cx="1032767" cy="1032500"/>
        </a:xfrm>
        <a:prstGeom prst="halfFrame">
          <a:avLst>
            <a:gd name="adj1" fmla="val 25770"/>
            <a:gd name="adj2" fmla="val 2577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5DC5ED9-0D84-4BC3-B45C-DBC52341F7F1}" type="pres">
      <dgm:prSet presAssocID="{8AF7357E-8157-4967-8238-6F054B1481B2}" presName="brFrame" presStyleLbl="node1" presStyleIdx="3" presStyleCnt="4"/>
      <dgm:spPr>
        <a:xfrm rot="10800000">
          <a:off x="8729787" y="4151808"/>
          <a:ext cx="1032500" cy="1032767"/>
        </a:xfrm>
        <a:prstGeom prst="halfFrame">
          <a:avLst>
            <a:gd name="adj1" fmla="val 25770"/>
            <a:gd name="adj2" fmla="val 257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2F5D7C0A-2669-422D-9ED4-CBF23FB9814F}" type="presOf" srcId="{8AF7357E-8157-4967-8238-6F054B1481B2}" destId="{5DAABB4F-7991-4FB7-8131-FE73DCB761A1}" srcOrd="0" destOrd="0" presId="urn:microsoft.com/office/officeart/2009/3/layout/FramedTextPicture"/>
    <dgm:cxn modelId="{33D7510F-A5EE-4898-868B-50DAE643BEF0}" type="presOf" srcId="{E26F7C9D-044F-4CB0-9A05-19933CC899B0}" destId="{21A1814A-581C-497C-A24E-F85CED4357F1}" srcOrd="0" destOrd="0" presId="urn:microsoft.com/office/officeart/2009/3/layout/FramedTextPicture"/>
    <dgm:cxn modelId="{A0F8FBBE-8797-45C4-B5E6-24A9BB711EA8}" srcId="{E26F7C9D-044F-4CB0-9A05-19933CC899B0}" destId="{8AF7357E-8157-4967-8238-6F054B1481B2}" srcOrd="0" destOrd="0" parTransId="{C76E434A-5B93-4979-9E0A-11BC3E280923}" sibTransId="{657F07E7-ED9C-42B6-B19E-DC462183E96E}"/>
    <dgm:cxn modelId="{D15EB25E-DFF7-4D07-ACC7-0B59CAF763D5}" type="presParOf" srcId="{21A1814A-581C-497C-A24E-F85CED4357F1}" destId="{69E87A4F-2897-440C-849D-67FCB96EA7DA}" srcOrd="0" destOrd="0" presId="urn:microsoft.com/office/officeart/2009/3/layout/FramedTextPicture"/>
    <dgm:cxn modelId="{84A03305-13BC-42D5-BCBC-73098171AEEB}" type="presParOf" srcId="{69E87A4F-2897-440C-849D-67FCB96EA7DA}" destId="{637ED572-B365-4BDA-87FA-07ED0E63E62A}" srcOrd="0" destOrd="0" presId="urn:microsoft.com/office/officeart/2009/3/layout/FramedTextPicture"/>
    <dgm:cxn modelId="{454AB361-86B0-4ADB-912E-1880DA9DD067}" type="presParOf" srcId="{69E87A4F-2897-440C-849D-67FCB96EA7DA}" destId="{5DAABB4F-7991-4FB7-8131-FE73DCB761A1}" srcOrd="1" destOrd="0" presId="urn:microsoft.com/office/officeart/2009/3/layout/FramedTextPicture"/>
    <dgm:cxn modelId="{77820A04-D964-45DE-91D6-EF4DD21B6905}" type="presParOf" srcId="{69E87A4F-2897-440C-849D-67FCB96EA7DA}" destId="{5D4D5750-FCDE-42F2-A547-2E88AC8B2576}" srcOrd="2" destOrd="0" presId="urn:microsoft.com/office/officeart/2009/3/layout/FramedTextPicture"/>
    <dgm:cxn modelId="{3296BDC9-2D8C-4610-8128-286CDAB6FC5A}" type="presParOf" srcId="{69E87A4F-2897-440C-849D-67FCB96EA7DA}" destId="{011DDF64-0826-4CAD-8942-8CA06D0EFE19}" srcOrd="3" destOrd="0" presId="urn:microsoft.com/office/officeart/2009/3/layout/FramedTextPicture"/>
    <dgm:cxn modelId="{57784731-5540-4363-A58C-EFFCBC8C0D82}" type="presParOf" srcId="{69E87A4F-2897-440C-849D-67FCB96EA7DA}" destId="{E4B3B958-704E-4EC7-B982-5618BF766E27}" srcOrd="4" destOrd="0" presId="urn:microsoft.com/office/officeart/2009/3/layout/FramedTextPicture"/>
    <dgm:cxn modelId="{9FAF53C6-A80F-457E-B1A5-9A1F056E92A7}" type="presParOf" srcId="{69E87A4F-2897-440C-849D-67FCB96EA7DA}" destId="{25DC5ED9-0D84-4BC3-B45C-DBC52341F7F1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A5808-0274-3E46-A9DE-7227E166730C}">
      <dsp:nvSpPr>
        <dsp:cNvPr id="0" name=""/>
        <dsp:cNvSpPr/>
      </dsp:nvSpPr>
      <dsp:spPr>
        <a:xfrm>
          <a:off x="0" y="320886"/>
          <a:ext cx="4290060" cy="429006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D9C03-A929-804C-BAFC-B278EF6456C9}">
      <dsp:nvSpPr>
        <dsp:cNvPr id="0" name=""/>
        <dsp:cNvSpPr/>
      </dsp:nvSpPr>
      <dsp:spPr>
        <a:xfrm>
          <a:off x="2145030" y="320886"/>
          <a:ext cx="5005069" cy="42900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2145030" y="320886"/>
        <a:ext cx="2502534" cy="1287020"/>
      </dsp:txXfrm>
    </dsp:sp>
    <dsp:sp modelId="{EE9DC5B4-BBCD-3346-947C-214AB7F57333}">
      <dsp:nvSpPr>
        <dsp:cNvPr id="0" name=""/>
        <dsp:cNvSpPr/>
      </dsp:nvSpPr>
      <dsp:spPr>
        <a:xfrm>
          <a:off x="750761" y="1607907"/>
          <a:ext cx="2788536" cy="2788536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0938E-711C-2342-A2BD-CDA5C9A49C7A}">
      <dsp:nvSpPr>
        <dsp:cNvPr id="0" name=""/>
        <dsp:cNvSpPr/>
      </dsp:nvSpPr>
      <dsp:spPr>
        <a:xfrm>
          <a:off x="2145030" y="1607907"/>
          <a:ext cx="5005069" cy="2788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2145030" y="1607907"/>
        <a:ext cx="2502534" cy="1287016"/>
      </dsp:txXfrm>
    </dsp:sp>
    <dsp:sp modelId="{24305866-C83A-2C49-A105-9E20C347F06D}">
      <dsp:nvSpPr>
        <dsp:cNvPr id="0" name=""/>
        <dsp:cNvSpPr/>
      </dsp:nvSpPr>
      <dsp:spPr>
        <a:xfrm>
          <a:off x="1501521" y="2894923"/>
          <a:ext cx="1287016" cy="1287016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B17A51-FF0F-E14E-8904-1E82EA5A762D}">
      <dsp:nvSpPr>
        <dsp:cNvPr id="0" name=""/>
        <dsp:cNvSpPr/>
      </dsp:nvSpPr>
      <dsp:spPr>
        <a:xfrm>
          <a:off x="2145030" y="2894923"/>
          <a:ext cx="5005069" cy="12870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2145030" y="2894923"/>
        <a:ext cx="2502534" cy="1287016"/>
      </dsp:txXfrm>
    </dsp:sp>
    <dsp:sp modelId="{ECD7F22B-A6A4-4745-9D24-78B96174F1AA}">
      <dsp:nvSpPr>
        <dsp:cNvPr id="0" name=""/>
        <dsp:cNvSpPr/>
      </dsp:nvSpPr>
      <dsp:spPr>
        <a:xfrm>
          <a:off x="4647565" y="320886"/>
          <a:ext cx="2502534" cy="128702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</dsp:txBody>
      <dsp:txXfrm>
        <a:off x="4647565" y="320886"/>
        <a:ext cx="2502534" cy="1287020"/>
      </dsp:txXfrm>
    </dsp:sp>
    <dsp:sp modelId="{C1C60678-C709-194D-90B0-981871443914}">
      <dsp:nvSpPr>
        <dsp:cNvPr id="0" name=""/>
        <dsp:cNvSpPr/>
      </dsp:nvSpPr>
      <dsp:spPr>
        <a:xfrm>
          <a:off x="4647565" y="1607907"/>
          <a:ext cx="2502534" cy="128701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</dsp:txBody>
      <dsp:txXfrm>
        <a:off x="4647565" y="1607907"/>
        <a:ext cx="2502534" cy="1287016"/>
      </dsp:txXfrm>
    </dsp:sp>
    <dsp:sp modelId="{3D52F7B0-60A9-B942-AABB-DAB94A8A85D5}">
      <dsp:nvSpPr>
        <dsp:cNvPr id="0" name=""/>
        <dsp:cNvSpPr/>
      </dsp:nvSpPr>
      <dsp:spPr>
        <a:xfrm>
          <a:off x="4647565" y="2894923"/>
          <a:ext cx="2502534" cy="128701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3400" kern="1200"/>
        </a:p>
      </dsp:txBody>
      <dsp:txXfrm>
        <a:off x="4647565" y="2894923"/>
        <a:ext cx="2502534" cy="1287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67298-5EF2-3049-BA99-CAA0511F3E12}">
      <dsp:nvSpPr>
        <dsp:cNvPr id="0" name=""/>
        <dsp:cNvSpPr/>
      </dsp:nvSpPr>
      <dsp:spPr>
        <a:xfrm>
          <a:off x="527843" y="1793468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</dsp:txBody>
      <dsp:txXfrm>
        <a:off x="1051718" y="2068228"/>
        <a:ext cx="1021556" cy="1282211"/>
      </dsp:txXfrm>
    </dsp:sp>
    <dsp:sp modelId="{11003BC6-1B67-3A43-8932-5551EE4CB002}">
      <dsp:nvSpPr>
        <dsp:cNvPr id="0" name=""/>
        <dsp:cNvSpPr/>
      </dsp:nvSpPr>
      <dsp:spPr>
        <a:xfrm>
          <a:off x="3968" y="2185458"/>
          <a:ext cx="1047750" cy="10477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/>
        </a:p>
      </dsp:txBody>
      <dsp:txXfrm>
        <a:off x="157407" y="2338897"/>
        <a:ext cx="740872" cy="740872"/>
      </dsp:txXfrm>
    </dsp:sp>
    <dsp:sp modelId="{EDD12B7B-53E2-9F48-BB88-981351B57BBB}">
      <dsp:nvSpPr>
        <dsp:cNvPr id="0" name=""/>
        <dsp:cNvSpPr/>
      </dsp:nvSpPr>
      <dsp:spPr>
        <a:xfrm>
          <a:off x="3278187" y="1793468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</dsp:txBody>
      <dsp:txXfrm>
        <a:off x="3802062" y="2068228"/>
        <a:ext cx="1021556" cy="1282211"/>
      </dsp:txXfrm>
    </dsp:sp>
    <dsp:sp modelId="{653ECBF3-CD72-D24E-8038-B07A710A7214}">
      <dsp:nvSpPr>
        <dsp:cNvPr id="0" name=""/>
        <dsp:cNvSpPr/>
      </dsp:nvSpPr>
      <dsp:spPr>
        <a:xfrm>
          <a:off x="2754312" y="2185458"/>
          <a:ext cx="1047750" cy="1047750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/>
        </a:p>
      </dsp:txBody>
      <dsp:txXfrm>
        <a:off x="2907751" y="2338897"/>
        <a:ext cx="740872" cy="740872"/>
      </dsp:txXfrm>
    </dsp:sp>
    <dsp:sp modelId="{700D269A-AA4B-034D-9D3D-5677F76F6C17}">
      <dsp:nvSpPr>
        <dsp:cNvPr id="0" name=""/>
        <dsp:cNvSpPr/>
      </dsp:nvSpPr>
      <dsp:spPr>
        <a:xfrm>
          <a:off x="6028531" y="1793468"/>
          <a:ext cx="2095500" cy="1831730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</dsp:txBody>
      <dsp:txXfrm>
        <a:off x="6552406" y="2068228"/>
        <a:ext cx="1021556" cy="1282211"/>
      </dsp:txXfrm>
    </dsp:sp>
    <dsp:sp modelId="{74C19981-3098-5E4D-BDE9-8ECD21FD8E2B}">
      <dsp:nvSpPr>
        <dsp:cNvPr id="0" name=""/>
        <dsp:cNvSpPr/>
      </dsp:nvSpPr>
      <dsp:spPr>
        <a:xfrm>
          <a:off x="5504656" y="2185458"/>
          <a:ext cx="1047750" cy="1047750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/>
        </a:p>
      </dsp:txBody>
      <dsp:txXfrm>
        <a:off x="5658095" y="2338897"/>
        <a:ext cx="740872" cy="7408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A7E59-93A6-48AF-9369-7E4AFA06A9F4}">
      <dsp:nvSpPr>
        <dsp:cNvPr id="0" name=""/>
        <dsp:cNvSpPr/>
      </dsp:nvSpPr>
      <dsp:spPr>
        <a:xfrm>
          <a:off x="0" y="23331"/>
          <a:ext cx="8864344" cy="701917"/>
        </a:xfrm>
        <a:prstGeom prst="roundRect">
          <a:avLst>
            <a:gd name="adj" fmla="val 100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Víctima en gestación. </a:t>
          </a:r>
          <a:endParaRPr lang="es-CO" sz="1600" kern="1200" dirty="0">
            <a:solidFill>
              <a:sysClr val="windowText" lastClr="000000"/>
            </a:solidFill>
            <a:latin typeface="Prompt" panose="020B0604020202020204" charset="-34"/>
            <a:ea typeface="+mn-ea"/>
            <a:cs typeface="Prompt" panose="020B0604020202020204" charset="-34"/>
          </a:endParaRPr>
        </a:p>
      </dsp:txBody>
      <dsp:txXfrm>
        <a:off x="1863618" y="43889"/>
        <a:ext cx="6980167" cy="660801"/>
      </dsp:txXfrm>
    </dsp:sp>
    <dsp:sp modelId="{41D15DA9-77EF-460D-B2A3-18DF7067766E}">
      <dsp:nvSpPr>
        <dsp:cNvPr id="0" name=""/>
        <dsp:cNvSpPr/>
      </dsp:nvSpPr>
      <dsp:spPr>
        <a:xfrm>
          <a:off x="70191" y="70191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A7B4D-E94C-4221-B811-C844280847BC}">
      <dsp:nvSpPr>
        <dsp:cNvPr id="0" name=""/>
        <dsp:cNvSpPr/>
      </dsp:nvSpPr>
      <dsp:spPr>
        <a:xfrm>
          <a:off x="0" y="772109"/>
          <a:ext cx="8864344" cy="701917"/>
        </a:xfrm>
        <a:prstGeom prst="roundRect">
          <a:avLst>
            <a:gd name="adj" fmla="val 10000"/>
          </a:avLst>
        </a:prstGeom>
        <a:solidFill>
          <a:srgbClr val="ED7D31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Víctima que ha presentado un evento similar en los últimos tres meses y que también ameritó atención por el servicio de salud.</a:t>
          </a:r>
        </a:p>
      </dsp:txBody>
      <dsp:txXfrm>
        <a:off x="1863618" y="792667"/>
        <a:ext cx="6980167" cy="660801"/>
      </dsp:txXfrm>
    </dsp:sp>
    <dsp:sp modelId="{3A8300FC-82CD-4A0C-82AD-0B428231C3F2}">
      <dsp:nvSpPr>
        <dsp:cNvPr id="0" name=""/>
        <dsp:cNvSpPr/>
      </dsp:nvSpPr>
      <dsp:spPr>
        <a:xfrm>
          <a:off x="70191" y="842301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1000" b="-7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48A35-61DB-4BC4-A154-12862CEC8B73}">
      <dsp:nvSpPr>
        <dsp:cNvPr id="0" name=""/>
        <dsp:cNvSpPr/>
      </dsp:nvSpPr>
      <dsp:spPr>
        <a:xfrm>
          <a:off x="0" y="1544219"/>
          <a:ext cx="8864344" cy="701917"/>
        </a:xfrm>
        <a:prstGeom prst="roundRect">
          <a:avLst>
            <a:gd name="adj" fmla="val 10000"/>
          </a:avLst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Uso de arma de fuego, arma corto punzante o medio potencialmente letal para la perpetración de la violencia</a:t>
          </a:r>
          <a:r>
            <a:rPr lang="es-ES" sz="20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sp:txBody>
      <dsp:txXfrm>
        <a:off x="1863618" y="1564777"/>
        <a:ext cx="6980167" cy="660801"/>
      </dsp:txXfrm>
    </dsp:sp>
    <dsp:sp modelId="{40EE30AF-7524-4974-844A-ED6756D9272D}">
      <dsp:nvSpPr>
        <dsp:cNvPr id="0" name=""/>
        <dsp:cNvSpPr/>
      </dsp:nvSpPr>
      <dsp:spPr>
        <a:xfrm>
          <a:off x="70191" y="1614410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EB149-B056-4691-BEA6-606187288C1B}">
      <dsp:nvSpPr>
        <dsp:cNvPr id="0" name=""/>
        <dsp:cNvSpPr/>
      </dsp:nvSpPr>
      <dsp:spPr>
        <a:xfrm>
          <a:off x="0" y="2316328"/>
          <a:ext cx="8864344" cy="701917"/>
        </a:xfrm>
        <a:prstGeom prst="roundRect">
          <a:avLst>
            <a:gd name="adj" fmla="val 10000"/>
          </a:avLst>
        </a:prstGeom>
        <a:solidFill>
          <a:srgbClr val="FFC000">
            <a:lumMod val="60000"/>
            <a:lumOff val="4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Lesiones requieren hospitalización para su manejo</a:t>
          </a:r>
          <a:r>
            <a:rPr lang="es-ES" sz="20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sp:txBody>
      <dsp:txXfrm>
        <a:off x="1863618" y="2336886"/>
        <a:ext cx="6980167" cy="660801"/>
      </dsp:txXfrm>
    </dsp:sp>
    <dsp:sp modelId="{B75EB1C5-8AA6-48CE-A97C-58442BDD7F18}">
      <dsp:nvSpPr>
        <dsp:cNvPr id="0" name=""/>
        <dsp:cNvSpPr/>
      </dsp:nvSpPr>
      <dsp:spPr>
        <a:xfrm>
          <a:off x="70191" y="2386520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870BE-73AA-4678-915D-23E872967F97}">
      <dsp:nvSpPr>
        <dsp:cNvPr id="0" name=""/>
        <dsp:cNvSpPr/>
      </dsp:nvSpPr>
      <dsp:spPr>
        <a:xfrm>
          <a:off x="0" y="3088438"/>
          <a:ext cx="8864344" cy="701917"/>
        </a:xfrm>
        <a:prstGeom prst="roundRect">
          <a:avLst>
            <a:gd name="adj" fmla="val 10000"/>
          </a:avLst>
        </a:prstGeom>
        <a:solidFill>
          <a:srgbClr val="4472C4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Violencia sexual en menor de 14 años</a:t>
          </a:r>
          <a:r>
            <a:rPr lang="es-ES" sz="20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.</a:t>
          </a:r>
        </a:p>
      </dsp:txBody>
      <dsp:txXfrm>
        <a:off x="1863618" y="3108996"/>
        <a:ext cx="6980167" cy="660801"/>
      </dsp:txXfrm>
    </dsp:sp>
    <dsp:sp modelId="{94EF04F8-AC7F-4E3A-9AEA-7FA8D02EEE00}">
      <dsp:nvSpPr>
        <dsp:cNvPr id="0" name=""/>
        <dsp:cNvSpPr/>
      </dsp:nvSpPr>
      <dsp:spPr>
        <a:xfrm>
          <a:off x="70191" y="3158630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37CFE9-6480-4486-87BD-1B0213E8AE12}">
      <dsp:nvSpPr>
        <dsp:cNvPr id="0" name=""/>
        <dsp:cNvSpPr/>
      </dsp:nvSpPr>
      <dsp:spPr>
        <a:xfrm>
          <a:off x="0" y="3834906"/>
          <a:ext cx="8864344" cy="701917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ysClr val="windowText" lastClr="000000"/>
              </a:solidFill>
              <a:latin typeface="Prompt" panose="020B0604020202020204" charset="-34"/>
              <a:ea typeface="+mn-ea"/>
              <a:cs typeface="Prompt" panose="020B0604020202020204" charset="-34"/>
            </a:rPr>
            <a:t>Agresión con ácido, álcalis y sustancias corrosivas.</a:t>
          </a:r>
          <a:endParaRPr lang="es-CO" sz="1600" kern="1200" dirty="0">
            <a:solidFill>
              <a:sysClr val="windowText" lastClr="000000"/>
            </a:solidFill>
            <a:latin typeface="Prompt" panose="020B0604020202020204" charset="-34"/>
            <a:ea typeface="+mn-ea"/>
            <a:cs typeface="Prompt" panose="020B0604020202020204" charset="-34"/>
          </a:endParaRPr>
        </a:p>
      </dsp:txBody>
      <dsp:txXfrm>
        <a:off x="1863618" y="3855464"/>
        <a:ext cx="6980167" cy="660801"/>
      </dsp:txXfrm>
    </dsp:sp>
    <dsp:sp modelId="{6EC3D2E4-2013-471F-808D-F07443E34F73}">
      <dsp:nvSpPr>
        <dsp:cNvPr id="0" name=""/>
        <dsp:cNvSpPr/>
      </dsp:nvSpPr>
      <dsp:spPr>
        <a:xfrm>
          <a:off x="70191" y="3930739"/>
          <a:ext cx="1772868" cy="5615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9096F-C898-433D-8F71-D25F88F7896D}">
      <dsp:nvSpPr>
        <dsp:cNvPr id="0" name=""/>
        <dsp:cNvSpPr/>
      </dsp:nvSpPr>
      <dsp:spPr>
        <a:xfrm>
          <a:off x="5862066" y="1450768"/>
          <a:ext cx="4873162" cy="702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818"/>
              </a:lnTo>
              <a:lnTo>
                <a:pt x="4873162" y="491818"/>
              </a:lnTo>
              <a:lnTo>
                <a:pt x="4873162" y="702865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C1C8F-CF3F-4B6B-AE01-772FA209FE67}">
      <dsp:nvSpPr>
        <dsp:cNvPr id="0" name=""/>
        <dsp:cNvSpPr/>
      </dsp:nvSpPr>
      <dsp:spPr>
        <a:xfrm>
          <a:off x="5862066" y="1450768"/>
          <a:ext cx="2440099" cy="684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045"/>
              </a:lnTo>
              <a:lnTo>
                <a:pt x="2440099" y="473045"/>
              </a:lnTo>
              <a:lnTo>
                <a:pt x="2440099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11D6D-D111-4F72-BF7A-3E568FA167C7}">
      <dsp:nvSpPr>
        <dsp:cNvPr id="0" name=""/>
        <dsp:cNvSpPr/>
      </dsp:nvSpPr>
      <dsp:spPr>
        <a:xfrm>
          <a:off x="5816346" y="1450768"/>
          <a:ext cx="91440" cy="6840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45"/>
              </a:lnTo>
              <a:lnTo>
                <a:pt x="53759" y="473045"/>
              </a:lnTo>
              <a:lnTo>
                <a:pt x="53759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F57E0-C5EE-4675-99C4-FC508F2EF575}">
      <dsp:nvSpPr>
        <dsp:cNvPr id="0" name=""/>
        <dsp:cNvSpPr/>
      </dsp:nvSpPr>
      <dsp:spPr>
        <a:xfrm>
          <a:off x="3438046" y="1450768"/>
          <a:ext cx="2424019" cy="684092"/>
        </a:xfrm>
        <a:custGeom>
          <a:avLst/>
          <a:gdLst/>
          <a:ahLst/>
          <a:cxnLst/>
          <a:rect l="0" t="0" r="0" b="0"/>
          <a:pathLst>
            <a:path>
              <a:moveTo>
                <a:pt x="2424019" y="0"/>
              </a:moveTo>
              <a:lnTo>
                <a:pt x="2424019" y="473045"/>
              </a:lnTo>
              <a:lnTo>
                <a:pt x="0" y="473045"/>
              </a:lnTo>
              <a:lnTo>
                <a:pt x="0" y="684092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FF468-F462-421E-B69B-6237E63410AA}">
      <dsp:nvSpPr>
        <dsp:cNvPr id="0" name=""/>
        <dsp:cNvSpPr/>
      </dsp:nvSpPr>
      <dsp:spPr>
        <a:xfrm>
          <a:off x="1102002" y="1450768"/>
          <a:ext cx="4760063" cy="689066"/>
        </a:xfrm>
        <a:custGeom>
          <a:avLst/>
          <a:gdLst/>
          <a:ahLst/>
          <a:cxnLst/>
          <a:rect l="0" t="0" r="0" b="0"/>
          <a:pathLst>
            <a:path>
              <a:moveTo>
                <a:pt x="4760063" y="0"/>
              </a:moveTo>
              <a:lnTo>
                <a:pt x="4760063" y="478020"/>
              </a:lnTo>
              <a:lnTo>
                <a:pt x="0" y="478020"/>
              </a:lnTo>
              <a:lnTo>
                <a:pt x="0" y="689066"/>
              </a:lnTo>
            </a:path>
          </a:pathLst>
        </a:custGeom>
        <a:noFill/>
        <a:ln w="12700" cap="flat" cmpd="sng" algn="ctr">
          <a:solidFill>
            <a:srgbClr val="A5A5A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4DDBC-3252-445C-938F-19B7F77A014B}">
      <dsp:nvSpPr>
        <dsp:cNvPr id="0" name=""/>
        <dsp:cNvSpPr/>
      </dsp:nvSpPr>
      <dsp:spPr>
        <a:xfrm>
          <a:off x="4269167" y="647415"/>
          <a:ext cx="3185797" cy="80335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Atención Integral Intersectorial</a:t>
          </a:r>
        </a:p>
      </dsp:txBody>
      <dsp:txXfrm>
        <a:off x="4269167" y="647415"/>
        <a:ext cx="3185797" cy="803353"/>
      </dsp:txXfrm>
    </dsp:sp>
    <dsp:sp modelId="{83F0F8DD-70E6-4E8E-886D-F6CEE5DB5203}">
      <dsp:nvSpPr>
        <dsp:cNvPr id="0" name=""/>
        <dsp:cNvSpPr/>
      </dsp:nvSpPr>
      <dsp:spPr>
        <a:xfrm>
          <a:off x="97019" y="2139835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Salud</a:t>
          </a:r>
          <a:endParaRPr lang="es-CO" sz="18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97019" y="2139835"/>
        <a:ext cx="2009966" cy="1004983"/>
      </dsp:txXfrm>
    </dsp:sp>
    <dsp:sp modelId="{F40D394D-D85C-43D6-876B-924EE949FC2C}">
      <dsp:nvSpPr>
        <dsp:cNvPr id="0" name=""/>
        <dsp:cNvSpPr/>
      </dsp:nvSpPr>
      <dsp:spPr>
        <a:xfrm>
          <a:off x="2433062" y="213486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Protección e inclusión social</a:t>
          </a:r>
        </a:p>
      </dsp:txBody>
      <dsp:txXfrm>
        <a:off x="2433062" y="2134861"/>
        <a:ext cx="2009966" cy="1004983"/>
      </dsp:txXfrm>
    </dsp:sp>
    <dsp:sp modelId="{B5C51B7F-A492-4918-81C2-81215F1D191F}">
      <dsp:nvSpPr>
        <dsp:cNvPr id="0" name=""/>
        <dsp:cNvSpPr/>
      </dsp:nvSpPr>
      <dsp:spPr>
        <a:xfrm>
          <a:off x="4865122" y="213486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Justicia</a:t>
          </a:r>
        </a:p>
      </dsp:txBody>
      <dsp:txXfrm>
        <a:off x="4865122" y="2134861"/>
        <a:ext cx="2009966" cy="1004983"/>
      </dsp:txXfrm>
    </dsp:sp>
    <dsp:sp modelId="{FAA9586F-63C9-4934-9F57-612965F166A5}">
      <dsp:nvSpPr>
        <dsp:cNvPr id="0" name=""/>
        <dsp:cNvSpPr/>
      </dsp:nvSpPr>
      <dsp:spPr>
        <a:xfrm>
          <a:off x="7297182" y="2134861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Educación</a:t>
          </a:r>
          <a:endParaRPr lang="es-CO" sz="18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297182" y="2134861"/>
        <a:ext cx="2009966" cy="1004983"/>
      </dsp:txXfrm>
    </dsp:sp>
    <dsp:sp modelId="{92E2839B-8E50-4B52-8A3D-3DF3CD0E8C2D}">
      <dsp:nvSpPr>
        <dsp:cNvPr id="0" name=""/>
        <dsp:cNvSpPr/>
      </dsp:nvSpPr>
      <dsp:spPr>
        <a:xfrm>
          <a:off x="9730245" y="2153634"/>
          <a:ext cx="2009966" cy="1004983"/>
        </a:xfrm>
        <a:prstGeom prst="rect">
          <a:avLst/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Ministerio Público</a:t>
          </a:r>
        </a:p>
      </dsp:txBody>
      <dsp:txXfrm>
        <a:off x="9730245" y="2153634"/>
        <a:ext cx="2009966" cy="10049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ED572-B365-4BDA-87FA-07ED0E63E62A}">
      <dsp:nvSpPr>
        <dsp:cNvPr id="0" name=""/>
        <dsp:cNvSpPr/>
      </dsp:nvSpPr>
      <dsp:spPr>
        <a:xfrm>
          <a:off x="1892619" y="0"/>
          <a:ext cx="3034543" cy="2023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AABB4F-7991-4FB7-8131-FE73DCB761A1}">
      <dsp:nvSpPr>
        <dsp:cNvPr id="0" name=""/>
        <dsp:cNvSpPr/>
      </dsp:nvSpPr>
      <dsp:spPr>
        <a:xfrm>
          <a:off x="5053865" y="2149525"/>
          <a:ext cx="4299199" cy="2655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3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Las víctimas de violencia sexual acuden a los servicios de salud </a:t>
          </a:r>
          <a:r>
            <a:rPr lang="es-CO" sz="2300" b="1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venciendo</a:t>
          </a:r>
          <a:r>
            <a:rPr lang="es-CO" sz="23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muchas barreras </a:t>
          </a:r>
          <a:r>
            <a:rPr lang="es-CO" sz="2300" b="1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personales y sociales </a:t>
          </a:r>
          <a:r>
            <a:rPr lang="es-CO" sz="23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que el evento de violencia les ocasiona, y llegan a la institución en condiciones de alta vulnerabilidad.</a:t>
          </a:r>
        </a:p>
      </dsp:txBody>
      <dsp:txXfrm>
        <a:off x="5053865" y="2149525"/>
        <a:ext cx="4299199" cy="2655539"/>
      </dsp:txXfrm>
    </dsp:sp>
    <dsp:sp modelId="{5D4D5750-FCDE-42F2-A547-2E88AC8B2576}">
      <dsp:nvSpPr>
        <dsp:cNvPr id="0" name=""/>
        <dsp:cNvSpPr/>
      </dsp:nvSpPr>
      <dsp:spPr>
        <a:xfrm>
          <a:off x="4674547" y="1770532"/>
          <a:ext cx="1032500" cy="1032767"/>
        </a:xfrm>
        <a:prstGeom prst="halfFrame">
          <a:avLst>
            <a:gd name="adj1" fmla="val 25770"/>
            <a:gd name="adj2" fmla="val 2577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1DDF64-0826-4CAD-8942-8CA06D0EFE19}">
      <dsp:nvSpPr>
        <dsp:cNvPr id="0" name=""/>
        <dsp:cNvSpPr/>
      </dsp:nvSpPr>
      <dsp:spPr>
        <a:xfrm rot="5400000">
          <a:off x="8729653" y="1770666"/>
          <a:ext cx="1032767" cy="1032500"/>
        </a:xfrm>
        <a:prstGeom prst="halfFrame">
          <a:avLst>
            <a:gd name="adj1" fmla="val 25770"/>
            <a:gd name="adj2" fmla="val 257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3B958-704E-4EC7-B982-5618BF766E27}">
      <dsp:nvSpPr>
        <dsp:cNvPr id="0" name=""/>
        <dsp:cNvSpPr/>
      </dsp:nvSpPr>
      <dsp:spPr>
        <a:xfrm rot="16200000">
          <a:off x="4674413" y="4151942"/>
          <a:ext cx="1032767" cy="1032500"/>
        </a:xfrm>
        <a:prstGeom prst="halfFrame">
          <a:avLst>
            <a:gd name="adj1" fmla="val 25770"/>
            <a:gd name="adj2" fmla="val 2577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C5ED9-0D84-4BC3-B45C-DBC52341F7F1}">
      <dsp:nvSpPr>
        <dsp:cNvPr id="0" name=""/>
        <dsp:cNvSpPr/>
      </dsp:nvSpPr>
      <dsp:spPr>
        <a:xfrm rot="10800000">
          <a:off x="8729787" y="4151808"/>
          <a:ext cx="1032500" cy="1032767"/>
        </a:xfrm>
        <a:prstGeom prst="halfFrame">
          <a:avLst>
            <a:gd name="adj1" fmla="val 25770"/>
            <a:gd name="adj2" fmla="val 257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39775-E212-44EF-8F7B-44004A125DFF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FC8F1-AF1D-4D6F-B402-17AEB29986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114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NUL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EBD9B-D5BA-297E-6B01-9F6518486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7EEBAF-291A-B9E6-07FC-6475E6D62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F42494-02F8-50FE-48D3-5184EB24C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F43CB6-9C5B-2D00-E71F-9C66917BD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B18536-CF5E-467C-C5E7-F0C9C657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318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0C6C9-51B3-3206-27ED-94C44901E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C79B5B-A274-03CA-0095-6738AA3E9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89E3B7-D1B6-6677-64C2-231648547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378A58-008D-7BB1-32BD-C698C3F3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14D974-13D4-BA7E-5119-D19F6D91B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819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C1C4FF-B0AD-B6BE-D20E-62ADF7BC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4D8A3F-C9E4-806A-5146-93B7145F1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1A473C-F6D8-ACDC-E8E2-55C0E45A1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19E7AE-1F68-4E57-32B5-BCA3A768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9C5B45-B690-2A92-FB05-FCC02105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4835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009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61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4962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617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0262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5300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8008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665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8F9DB6-0C85-E7A8-7397-B70C33EE3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8C1923-A40A-E1C6-EB12-6789930CD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64A821-1C85-80A9-D2A6-26785D8FB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DFB45F-5DF4-9CBA-1965-9A9BC248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D0888D-BC37-A181-EF59-F5B24316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331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5251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2049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3430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3369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E73DAD8-BFF1-C5E0-5C3E-07FD96E1A4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40DC56E1-35C0-9D66-6864-BD7CCE126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3680" y="882790"/>
            <a:ext cx="6062505" cy="1530438"/>
          </a:xfr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6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r>
              <a:rPr lang="es-MX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89275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6CD7E15-F307-7082-C943-EF48631A0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FCA65F3C-222A-777C-3B8D-370A3CA4916D}"/>
              </a:ext>
            </a:extLst>
          </p:cNvPr>
          <p:cNvGrpSpPr/>
          <p:nvPr userDrawn="1"/>
        </p:nvGrpSpPr>
        <p:grpSpPr>
          <a:xfrm>
            <a:off x="-157162" y="12229"/>
            <a:ext cx="3992562" cy="7450160"/>
            <a:chOff x="-157162" y="12229"/>
            <a:chExt cx="3992562" cy="7450160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F266A4D1-EC40-94AD-E35C-6F6939899095}"/>
                </a:ext>
              </a:extLst>
            </p:cNvPr>
            <p:cNvGrpSpPr/>
            <p:nvPr/>
          </p:nvGrpSpPr>
          <p:grpSpPr>
            <a:xfrm>
              <a:off x="-157162" y="12229"/>
              <a:ext cx="3822713" cy="7450160"/>
              <a:chOff x="-157162" y="12229"/>
              <a:chExt cx="3822713" cy="7450160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5DA20423-8129-D916-C054-58780A36E8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80" r="30940"/>
              <a:stretch/>
            </p:blipFill>
            <p:spPr>
              <a:xfrm>
                <a:off x="-157162" y="12229"/>
                <a:ext cx="3822713" cy="6858000"/>
              </a:xfrm>
              <a:prstGeom prst="rect">
                <a:avLst/>
              </a:prstGeom>
            </p:spPr>
          </p:pic>
          <p:sp>
            <p:nvSpPr>
              <p:cNvPr id="11" name="Subtítulo 2">
                <a:extLst>
                  <a:ext uri="{FF2B5EF4-FFF2-40B4-BE49-F238E27FC236}">
                    <a16:creationId xmlns:a16="http://schemas.microsoft.com/office/drawing/2014/main" id="{DCD4AF44-0631-4C32-6CF7-8B73996D20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57162" y="6229152"/>
                <a:ext cx="3421699" cy="12332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prstClr val="white"/>
                  </a:buClr>
                  <a:buSzPct val="15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pt-BR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Município de Jardín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prstClr val="white"/>
                  </a:buClr>
                  <a:buSzPct val="15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pt-B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Suroeste Antioqueño</a:t>
                </a:r>
                <a:br>
                  <a:rPr kumimoji="0" lang="es-CO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Prompt" pitchFamily="2" charset="-34"/>
                    <a:ea typeface="+mn-ea"/>
                    <a:cs typeface="Prompt" pitchFamily="2" charset="-34"/>
                  </a:rPr>
                </a:br>
                <a:endParaRPr kumimoji="0" lang="es-CO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mpt" pitchFamily="2" charset="-34"/>
                  <a:ea typeface="+mn-ea"/>
                  <a:cs typeface="Prompt" pitchFamily="2" charset="-3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prstClr val="white"/>
                  </a:buClr>
                  <a:buSzPct val="150000"/>
                  <a:buFont typeface="Arial" panose="020B0604020202020204" pitchFamily="34" charset="0"/>
                  <a:buNone/>
                  <a:tabLst/>
                  <a:defRPr/>
                </a:pPr>
                <a:endParaRPr kumimoji="0" lang="es-CO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prstClr val="white"/>
                  </a:buClr>
                  <a:buSzPct val="150000"/>
                  <a:buFont typeface="Arial" panose="020B0604020202020204" pitchFamily="34" charset="0"/>
                  <a:buNone/>
                  <a:tabLst/>
                  <a:defRPr/>
                </a:pPr>
                <a:endParaRPr kumimoji="0" lang="es-CO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prstClr val="white"/>
                  </a:buClr>
                  <a:buSzPct val="150000"/>
                  <a:buFont typeface="Arial" panose="020B0604020202020204" pitchFamily="34" charset="0"/>
                  <a:buNone/>
                  <a:tabLst/>
                  <a:defRPr/>
                </a:pPr>
                <a:endParaRPr kumimoji="0" lang="es-CO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endParaRPr>
              </a:p>
            </p:txBody>
          </p:sp>
        </p:grpSp>
        <p:sp>
          <p:nvSpPr>
            <p:cNvPr id="9" name="Redondear rectángulo de esquina del mismo lado 8">
              <a:extLst>
                <a:ext uri="{FF2B5EF4-FFF2-40B4-BE49-F238E27FC236}">
                  <a16:creationId xmlns:a16="http://schemas.microsoft.com/office/drawing/2014/main" id="{71A10E53-05B6-C40F-CDEC-3CFE709D920D}"/>
                </a:ext>
              </a:extLst>
            </p:cNvPr>
            <p:cNvSpPr/>
            <p:nvPr/>
          </p:nvSpPr>
          <p:spPr>
            <a:xfrm>
              <a:off x="3289300" y="3086100"/>
              <a:ext cx="546100" cy="3784129"/>
            </a:xfrm>
            <a:prstGeom prst="round2SameRect">
              <a:avLst/>
            </a:prstGeom>
            <a:solidFill>
              <a:srgbClr val="0C5641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Subtítulo 2">
            <a:extLst>
              <a:ext uri="{FF2B5EF4-FFF2-40B4-BE49-F238E27FC236}">
                <a16:creationId xmlns:a16="http://schemas.microsoft.com/office/drawing/2014/main" id="{C78C4A90-2B1D-DB38-A8D2-B0E727F895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1051" y="3441229"/>
            <a:ext cx="8693001" cy="2448565"/>
          </a:xfr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1"/>
              </a:buClr>
              <a:buSzPct val="150000"/>
              <a:buFont typeface="+mj-lt"/>
              <a:buAutoNum type="arabicPeriod"/>
              <a:defRPr lang="es-CO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ea typeface="+mn-ea"/>
                <a:cs typeface="Prompt" pitchFamily="2" charset="-34"/>
              </a:defRPr>
            </a:lvl1pPr>
          </a:lstStyle>
          <a:p>
            <a:pPr marL="342900" indent="-342900" algn="l">
              <a:buClr>
                <a:schemeClr val="bg1"/>
              </a:buClr>
              <a:buSzPct val="150000"/>
              <a:buFont typeface="+mj-lt"/>
              <a:buAutoNum type="arabicPeriod"/>
            </a:pPr>
            <a: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  <a:t>     Haz clic para agregar texto</a:t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marL="342900" indent="-342900" algn="l">
              <a:buClr>
                <a:schemeClr val="bg1"/>
              </a:buClr>
              <a:buSzPct val="150000"/>
              <a:buFont typeface="+mj-lt"/>
              <a:buAutoNum type="arabicPeriod"/>
            </a:pPr>
            <a: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  <a:t>     Haz clic para agregar texto</a:t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marL="342900" indent="-342900" algn="l">
              <a:buClr>
                <a:schemeClr val="bg1"/>
              </a:buClr>
              <a:buSzPct val="150000"/>
              <a:buFont typeface="+mj-lt"/>
              <a:buAutoNum type="arabicPeriod"/>
            </a:pPr>
            <a: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  <a:t>     Haz clic para agregar texto</a:t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marL="342900" indent="-342900" algn="l">
              <a:buClr>
                <a:schemeClr val="bg1"/>
              </a:buClr>
              <a:buSzPct val="150000"/>
              <a:buFont typeface="+mj-lt"/>
              <a:buAutoNum type="arabicPeriod"/>
            </a:pPr>
            <a: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  <a:t>     Haz clic para agregar texto</a:t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marL="228600" indent="-228600" algn="l">
              <a:buClr>
                <a:schemeClr val="bg1"/>
              </a:buClr>
              <a:buSzPct val="150000"/>
              <a:buFont typeface="+mj-lt"/>
              <a:buAutoNum type="arabicPeriod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228600" indent="-228600" algn="l">
              <a:buClr>
                <a:schemeClr val="bg1"/>
              </a:buClr>
              <a:buSzPct val="150000"/>
              <a:buFont typeface="+mj-lt"/>
              <a:buAutoNum type="arabicPeriod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228600" indent="-228600" algn="l">
              <a:buClr>
                <a:schemeClr val="bg1"/>
              </a:buClr>
              <a:buSzPct val="150000"/>
              <a:buFont typeface="+mj-lt"/>
              <a:buAutoNum type="arabicPeriod"/>
            </a:pPr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078AE5B5-D7C3-F543-FE6A-142965AE3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8070" y="1844481"/>
            <a:ext cx="7857604" cy="1241619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7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7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Contenido</a:t>
            </a:r>
            <a:endParaRPr lang="es-CO" sz="7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4737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5ABCC3-4114-E79A-204A-E0CE519CAF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D7BDF55D-A541-4A0A-0A7F-1685682DD270}"/>
              </a:ext>
            </a:extLst>
          </p:cNvPr>
          <p:cNvGrpSpPr/>
          <p:nvPr userDrawn="1"/>
        </p:nvGrpSpPr>
        <p:grpSpPr>
          <a:xfrm>
            <a:off x="0" y="-1"/>
            <a:ext cx="4800601" cy="7474619"/>
            <a:chOff x="0" y="-1"/>
            <a:chExt cx="4800601" cy="7474619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7969E12-BEB5-0198-A8A3-868D8CC0B9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630" b="689"/>
            <a:stretch/>
          </p:blipFill>
          <p:spPr>
            <a:xfrm>
              <a:off x="1" y="-1"/>
              <a:ext cx="4800600" cy="6858001"/>
            </a:xfrm>
            <a:prstGeom prst="rect">
              <a:avLst/>
            </a:prstGeom>
          </p:spPr>
        </p:pic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1CC505C0-B808-FA09-96EA-E4F1D2F2858E}"/>
                </a:ext>
              </a:extLst>
            </p:cNvPr>
            <p:cNvSpPr txBox="1">
              <a:spLocks/>
            </p:cNvSpPr>
            <p:nvPr/>
          </p:nvSpPr>
          <p:spPr>
            <a:xfrm>
              <a:off x="0" y="6241381"/>
              <a:ext cx="3421699" cy="123323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white"/>
                </a:buClr>
                <a:buSzPct val="15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Municipio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 de </a:t>
              </a:r>
              <a:r>
                <a:rPr kumimoji="0" lang="pt-BR" sz="1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Urrao</a:t>
              </a:r>
              <a:endPara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white"/>
                </a:buClr>
                <a:buSzPct val="15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Suroeste Antioqueño</a:t>
              </a:r>
              <a:br>
                <a:rPr kumimoji="0" lang="es-CO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mpt" pitchFamily="2" charset="-34"/>
                  <a:ea typeface="+mn-ea"/>
                  <a:cs typeface="Prompt" pitchFamily="2" charset="-34"/>
                </a:rPr>
              </a:br>
              <a:endPara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white"/>
                </a:buClr>
                <a:buSzPct val="150000"/>
                <a:buFont typeface="Arial" panose="020B0604020202020204" pitchFamily="34" charset="0"/>
                <a:buNone/>
                <a:tabLst/>
                <a:defRPr/>
              </a:pPr>
              <a:endPara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white"/>
                </a:buClr>
                <a:buSzPct val="150000"/>
                <a:buFont typeface="Arial" panose="020B0604020202020204" pitchFamily="34" charset="0"/>
                <a:buNone/>
                <a:tabLst/>
                <a:defRPr/>
              </a:pPr>
              <a:endPara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white"/>
                </a:buClr>
                <a:buSzPct val="150000"/>
                <a:buFont typeface="Arial" panose="020B0604020202020204" pitchFamily="34" charset="0"/>
                <a:buNone/>
                <a:tabLst/>
                <a:defRPr/>
              </a:pP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endParaRPr>
            </a:p>
          </p:txBody>
        </p: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235F439A-0BFE-041C-CB80-E4EAAFADE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1699" y="1830193"/>
            <a:ext cx="6933877" cy="75425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FF2012A3-AE7A-0A5A-1E19-062883D0E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1700" y="2969741"/>
            <a:ext cx="6933876" cy="2448565"/>
          </a:xfr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s-CO" sz="12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defRPr>
            </a:lvl1pPr>
          </a:lstStyle>
          <a:p>
            <a:pPr algn="just"/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texto.</a:t>
            </a:r>
          </a:p>
          <a:p>
            <a:pPr algn="just"/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just"/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249073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0C341E9-17A0-1C0F-219A-559563B815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" y="0"/>
            <a:ext cx="12179299" cy="6858000"/>
          </a:xfrm>
          <a:prstGeom prst="rect">
            <a:avLst/>
          </a:prstGeom>
        </p:spPr>
      </p:pic>
      <p:pic>
        <p:nvPicPr>
          <p:cNvPr id="9" name="Imagen 8" descr="Hombre parado en la mano&#10;&#10;Descripción generada automáticamente con confianza media">
            <a:extLst>
              <a:ext uri="{FF2B5EF4-FFF2-40B4-BE49-F238E27FC236}">
                <a16:creationId xmlns:a16="http://schemas.microsoft.com/office/drawing/2014/main" id="{2B5DC8FF-FC07-80D5-E52D-F92A01C46D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6" b="12257"/>
          <a:stretch/>
        </p:blipFill>
        <p:spPr>
          <a:xfrm>
            <a:off x="0" y="-1"/>
            <a:ext cx="5892800" cy="6858001"/>
          </a:xfrm>
          <a:prstGeom prst="rect">
            <a:avLst/>
          </a:prstGeom>
        </p:spPr>
      </p:pic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3A105560-8895-374F-EE38-44AB79C69AA2}"/>
              </a:ext>
            </a:extLst>
          </p:cNvPr>
          <p:cNvSpPr/>
          <p:nvPr userDrawn="1"/>
        </p:nvSpPr>
        <p:spPr>
          <a:xfrm>
            <a:off x="4805680" y="4358640"/>
            <a:ext cx="6637020" cy="124206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2B6FB6C-5588-7BE6-634F-E2387ADA0E00}"/>
              </a:ext>
            </a:extLst>
          </p:cNvPr>
          <p:cNvSpPr/>
          <p:nvPr userDrawn="1"/>
        </p:nvSpPr>
        <p:spPr>
          <a:xfrm>
            <a:off x="4858657" y="4260326"/>
            <a:ext cx="65310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1.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   Haz clic para agregar título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16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55E3B60-CFFE-36E2-D1B0-2E67C2A740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F94CA8CD-556D-FB5E-4CCD-89A981C1D6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0629" y="1773239"/>
            <a:ext cx="11887199" cy="3321276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 algn="just"/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Lorem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ipsum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dolor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consectetuer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adipiscing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elit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Aenean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commodo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ligula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dolor.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Aenean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massa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Cum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sociis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natoque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penatibus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et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magnis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parturient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montes,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nascetur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ridiculus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mus.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Donec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quam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felis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ultricies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nec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pellentesque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eu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pretium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quis,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Nulla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consequat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massa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quis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enim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Donec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pede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justo,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fringilla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vel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aliquet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nec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vulputate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arcu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In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enim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justo,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rhoncus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ut,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imperdiet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a,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venenatis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vitae, justo.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Nullam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dictum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felis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eu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pede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mollis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pretium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Integer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tincidunt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Cras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dapibus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Vivamus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elementum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semper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nisi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Aenean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vulputate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eleifend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tellus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Aenean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leo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ligula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porttitor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eu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consequat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vitae,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eleifend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ac,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enim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Aliquam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lorem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ante,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dapibus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in,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viverra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quis,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feugiat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a,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tellus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Phasellus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viverra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nulla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ut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metus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varius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laoreet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Quisque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rutrum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Aenean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imperdiet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</a:t>
            </a:r>
          </a:p>
          <a:p>
            <a:pPr algn="just"/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just"/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Etiam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ultricies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nisi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vel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augue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Curabitur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ullamcorper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ultricies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nisi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dui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Etiam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rhoncus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Maecenas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tempus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tellus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condimentum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rhoncus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semper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libero,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adipiscing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neque sed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ipsum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nunc,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blandit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vel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luctus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pulvinar,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hendrerit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id,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lorem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Maecenas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nec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odio et ante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tincidunt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tempus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Donec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vitae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sapien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ut libero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venenatis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faucibus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Nullam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quis ante.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Etiam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orci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eros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faucibus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tincidunt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Duis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leo. Sed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fringilla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mauris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nibh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Donec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sodales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sagittis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magna. Sed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consequat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leo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bibendum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sodales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augue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velit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cursus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nunc,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tellus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condimentum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rhoncus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semper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libero,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adipiscing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neque sed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ipsum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nunc,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blandit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vel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luctus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pulvinar,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hendrerit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id,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lorem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Maecenas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nec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odio et ante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tincidunt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tempus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Donec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vitae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sapien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ut libero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venenatis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faucibus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Nullam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quis ante.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Etiam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sit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amet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orci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eget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eros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faucibus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tincidunt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Duis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leo. Sed </a:t>
            </a:r>
            <a:r>
              <a:rPr lang="es-CO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fringilla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6937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7798CF-771D-8183-0183-A4252F0E9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CEA48AE8-E3FD-16C6-2B95-DC7BEACCD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004" y="598293"/>
            <a:ext cx="7678096" cy="75425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A258DCD-8638-1C65-EA3B-5CAEC4C8C437}"/>
              </a:ext>
            </a:extLst>
          </p:cNvPr>
          <p:cNvSpPr/>
          <p:nvPr userDrawn="1"/>
        </p:nvSpPr>
        <p:spPr>
          <a:xfrm>
            <a:off x="742004" y="3035300"/>
            <a:ext cx="1632896" cy="1632896"/>
          </a:xfrm>
          <a:prstGeom prst="teardrop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66EDE0A4-DCE0-2379-7257-A90938EAC94E}"/>
              </a:ext>
            </a:extLst>
          </p:cNvPr>
          <p:cNvSpPr/>
          <p:nvPr userDrawn="1"/>
        </p:nvSpPr>
        <p:spPr>
          <a:xfrm rot="5400000">
            <a:off x="3256604" y="3035300"/>
            <a:ext cx="1632896" cy="1632896"/>
          </a:xfrm>
          <a:prstGeom prst="teardrop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Lágrima 6">
            <a:extLst>
              <a:ext uri="{FF2B5EF4-FFF2-40B4-BE49-F238E27FC236}">
                <a16:creationId xmlns:a16="http://schemas.microsoft.com/office/drawing/2014/main" id="{9083F2DC-F97E-1EF2-3CAF-96F39EEA1011}"/>
              </a:ext>
            </a:extLst>
          </p:cNvPr>
          <p:cNvSpPr/>
          <p:nvPr userDrawn="1"/>
        </p:nvSpPr>
        <p:spPr>
          <a:xfrm rot="16200000">
            <a:off x="5983456" y="3035300"/>
            <a:ext cx="1632896" cy="1632896"/>
          </a:xfrm>
          <a:prstGeom prst="teardrop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ágrima 7">
            <a:extLst>
              <a:ext uri="{FF2B5EF4-FFF2-40B4-BE49-F238E27FC236}">
                <a16:creationId xmlns:a16="http://schemas.microsoft.com/office/drawing/2014/main" id="{CFB5C2EA-C662-5371-17C8-44D8AA4A4BD6}"/>
              </a:ext>
            </a:extLst>
          </p:cNvPr>
          <p:cNvSpPr/>
          <p:nvPr userDrawn="1"/>
        </p:nvSpPr>
        <p:spPr>
          <a:xfrm rot="10800000">
            <a:off x="8743004" y="3035299"/>
            <a:ext cx="1632896" cy="1632896"/>
          </a:xfrm>
          <a:prstGeom prst="teardrop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F612632-02CE-BE66-4728-7DF1AF8C085B}"/>
              </a:ext>
            </a:extLst>
          </p:cNvPr>
          <p:cNvSpPr/>
          <p:nvPr userDrawn="1"/>
        </p:nvSpPr>
        <p:spPr>
          <a:xfrm>
            <a:off x="1409700" y="3503757"/>
            <a:ext cx="4662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1</a:t>
            </a:r>
            <a:endParaRPr kumimoji="0" lang="es-CO" sz="5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dondear rectángulo de esquina diagonal 14">
            <a:extLst>
              <a:ext uri="{FF2B5EF4-FFF2-40B4-BE49-F238E27FC236}">
                <a16:creationId xmlns:a16="http://schemas.microsoft.com/office/drawing/2014/main" id="{96F92493-7243-A4D1-6F12-6112F69BD086}"/>
              </a:ext>
            </a:extLst>
          </p:cNvPr>
          <p:cNvSpPr/>
          <p:nvPr userDrawn="1"/>
        </p:nvSpPr>
        <p:spPr>
          <a:xfrm>
            <a:off x="1409700" y="1968500"/>
            <a:ext cx="3124200" cy="901700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dondear rectángulo de esquina diagonal 15">
            <a:extLst>
              <a:ext uri="{FF2B5EF4-FFF2-40B4-BE49-F238E27FC236}">
                <a16:creationId xmlns:a16="http://schemas.microsoft.com/office/drawing/2014/main" id="{0B927CE3-0E1E-B8AE-701B-B757F068271B}"/>
              </a:ext>
            </a:extLst>
          </p:cNvPr>
          <p:cNvSpPr/>
          <p:nvPr userDrawn="1"/>
        </p:nvSpPr>
        <p:spPr>
          <a:xfrm>
            <a:off x="3829050" y="4894388"/>
            <a:ext cx="3124200" cy="9017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dondear rectángulo de esquina diagonal 16">
            <a:extLst>
              <a:ext uri="{FF2B5EF4-FFF2-40B4-BE49-F238E27FC236}">
                <a16:creationId xmlns:a16="http://schemas.microsoft.com/office/drawing/2014/main" id="{549ABC2A-86B7-B5E1-0F09-2145A0D6360A}"/>
              </a:ext>
            </a:extLst>
          </p:cNvPr>
          <p:cNvSpPr/>
          <p:nvPr userDrawn="1"/>
        </p:nvSpPr>
        <p:spPr>
          <a:xfrm>
            <a:off x="5983456" y="1910875"/>
            <a:ext cx="3124200" cy="901700"/>
          </a:xfrm>
          <a:prstGeom prst="round2Diag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dondear rectángulo de esquina diagonal 17">
            <a:extLst>
              <a:ext uri="{FF2B5EF4-FFF2-40B4-BE49-F238E27FC236}">
                <a16:creationId xmlns:a16="http://schemas.microsoft.com/office/drawing/2014/main" id="{BD7B0CC8-1C61-91F2-BDF0-5E9B56A2D763}"/>
              </a:ext>
            </a:extLst>
          </p:cNvPr>
          <p:cNvSpPr/>
          <p:nvPr userDrawn="1"/>
        </p:nvSpPr>
        <p:spPr>
          <a:xfrm>
            <a:off x="8743004" y="4877743"/>
            <a:ext cx="3124200" cy="901700"/>
          </a:xfrm>
          <a:prstGeom prst="round2Diag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061A255-6FBB-0A39-6397-67EC298AD5DC}"/>
              </a:ext>
            </a:extLst>
          </p:cNvPr>
          <p:cNvSpPr/>
          <p:nvPr userDrawn="1"/>
        </p:nvSpPr>
        <p:spPr>
          <a:xfrm>
            <a:off x="1655526" y="2083202"/>
            <a:ext cx="263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Haz clic para agregar título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3DEA04-80BB-4CAE-D9E9-0582B00DB13A}"/>
              </a:ext>
            </a:extLst>
          </p:cNvPr>
          <p:cNvSpPr txBox="1"/>
          <p:nvPr userDrawn="1"/>
        </p:nvSpPr>
        <p:spPr>
          <a:xfrm>
            <a:off x="1050912" y="3195980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Lorem ipsum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6BA56F4-908D-BCCA-41BC-D19DFCE0BA58}"/>
              </a:ext>
            </a:extLst>
          </p:cNvPr>
          <p:cNvSpPr/>
          <p:nvPr userDrawn="1"/>
        </p:nvSpPr>
        <p:spPr>
          <a:xfrm>
            <a:off x="3767954" y="3742140"/>
            <a:ext cx="4662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2</a:t>
            </a:r>
            <a:endParaRPr kumimoji="0" lang="es-CO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EB3699C-6F25-6159-F18F-2637EC3E63A3}"/>
              </a:ext>
            </a:extLst>
          </p:cNvPr>
          <p:cNvSpPr txBox="1"/>
          <p:nvPr userDrawn="1"/>
        </p:nvSpPr>
        <p:spPr>
          <a:xfrm>
            <a:off x="3409166" y="3434363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Lorem ipsum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DC2D12E-9BD4-FCB6-99F0-261CB5BB9720}"/>
              </a:ext>
            </a:extLst>
          </p:cNvPr>
          <p:cNvSpPr/>
          <p:nvPr userDrawn="1"/>
        </p:nvSpPr>
        <p:spPr>
          <a:xfrm>
            <a:off x="6438440" y="3600951"/>
            <a:ext cx="4662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3</a:t>
            </a:r>
            <a:endParaRPr kumimoji="0" lang="es-CO" sz="5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9E068CC-CF6C-BC2F-A793-4C3EE101800C}"/>
              </a:ext>
            </a:extLst>
          </p:cNvPr>
          <p:cNvSpPr txBox="1"/>
          <p:nvPr userDrawn="1"/>
        </p:nvSpPr>
        <p:spPr>
          <a:xfrm>
            <a:off x="6079652" y="3293174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Lorem ipsum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E9A5784-5E9A-D7C8-D050-59B090F18347}"/>
              </a:ext>
            </a:extLst>
          </p:cNvPr>
          <p:cNvSpPr/>
          <p:nvPr userDrawn="1"/>
        </p:nvSpPr>
        <p:spPr>
          <a:xfrm>
            <a:off x="9295940" y="3754839"/>
            <a:ext cx="4662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4</a:t>
            </a:r>
            <a:endParaRPr kumimoji="0" lang="es-CO" sz="5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7754A9F-E00E-4624-D283-BEA9356F8B97}"/>
              </a:ext>
            </a:extLst>
          </p:cNvPr>
          <p:cNvSpPr txBox="1"/>
          <p:nvPr userDrawn="1"/>
        </p:nvSpPr>
        <p:spPr>
          <a:xfrm>
            <a:off x="8937152" y="3447062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Lorem ipsum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2F68E5-FE83-F341-228B-D927ABA82B0E}"/>
              </a:ext>
            </a:extLst>
          </p:cNvPr>
          <p:cNvCxnSpPr>
            <a:stCxn id="5" idx="0"/>
            <a:endCxn id="6" idx="2"/>
          </p:cNvCxnSpPr>
          <p:nvPr userDrawn="1"/>
        </p:nvCxnSpPr>
        <p:spPr>
          <a:xfrm>
            <a:off x="2374900" y="3851748"/>
            <a:ext cx="8817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05FED2B2-CD55-ED48-FCA4-54EBCF8834A9}"/>
              </a:ext>
            </a:extLst>
          </p:cNvPr>
          <p:cNvCxnSpPr>
            <a:cxnSpLocks/>
            <a:endCxn id="7" idx="6"/>
          </p:cNvCxnSpPr>
          <p:nvPr userDrawn="1"/>
        </p:nvCxnSpPr>
        <p:spPr>
          <a:xfrm>
            <a:off x="4889500" y="3851746"/>
            <a:ext cx="109395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C33661C-FBEA-0557-8E23-BB9886E3B308}"/>
              </a:ext>
            </a:extLst>
          </p:cNvPr>
          <p:cNvCxnSpPr>
            <a:cxnSpLocks/>
          </p:cNvCxnSpPr>
          <p:nvPr userDrawn="1"/>
        </p:nvCxnSpPr>
        <p:spPr>
          <a:xfrm>
            <a:off x="7635010" y="3851746"/>
            <a:ext cx="109395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59A5DE7-8873-8DA1-7E37-C931D932B40E}"/>
              </a:ext>
            </a:extLst>
          </p:cNvPr>
          <p:cNvSpPr/>
          <p:nvPr userDrawn="1"/>
        </p:nvSpPr>
        <p:spPr>
          <a:xfrm>
            <a:off x="6110456" y="2007782"/>
            <a:ext cx="263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Haz clic para agregar título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8A73444-7BB9-C4E1-A44E-E8CC1C21282E}"/>
              </a:ext>
            </a:extLst>
          </p:cNvPr>
          <p:cNvSpPr/>
          <p:nvPr userDrawn="1"/>
        </p:nvSpPr>
        <p:spPr>
          <a:xfrm>
            <a:off x="4039018" y="5035912"/>
            <a:ext cx="263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Haz clic para agregar título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742BF3F4-D6C3-643F-2469-74491C435454}"/>
              </a:ext>
            </a:extLst>
          </p:cNvPr>
          <p:cNvSpPr/>
          <p:nvPr userDrawn="1"/>
        </p:nvSpPr>
        <p:spPr>
          <a:xfrm>
            <a:off x="8956202" y="4956922"/>
            <a:ext cx="263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mpt" pitchFamily="2" charset="-34"/>
                <a:ea typeface="+mn-ea"/>
                <a:cs typeface="Prompt" pitchFamily="2" charset="-34"/>
              </a:rPr>
              <a:t>Haz clic para agregar título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571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9CFE11-F776-9C04-E486-3AAC3BEE3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B09BED-DA06-BC85-E27B-F710EE76E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044AB8-894B-C8AD-64E0-EE7E0DD2B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3A8C37-622F-FD63-6629-8BE0BC30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AF82D3-FDDD-0F17-8352-DBE7B44F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937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263B7C0-1971-826B-33BF-4A28732A53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0B9A1AAF-C66E-D5F1-2E1E-BEB5B6F1D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004" y="598293"/>
            <a:ext cx="7678096" cy="75425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2A7592D-037C-09DE-660B-0BA79691A003}"/>
              </a:ext>
            </a:extLst>
          </p:cNvPr>
          <p:cNvGraphicFramePr/>
          <p:nvPr userDrawn="1"/>
        </p:nvGraphicFramePr>
        <p:xfrm>
          <a:off x="1930400" y="1308100"/>
          <a:ext cx="7150100" cy="4931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5117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5B7B60-B4BF-E5E8-8D30-F353E6E38D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AAE5547-AF9A-FD58-55EF-96127E126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004" y="598293"/>
            <a:ext cx="7678096" cy="75425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Gráfico 4">
                <a:extLst>
                  <a:ext uri="{FF2B5EF4-FFF2-40B4-BE49-F238E27FC236}">
                    <a16:creationId xmlns:a16="http://schemas.microsoft.com/office/drawing/2014/main" id="{25B6EB0C-DE74-A84D-DF35-0E9BD5D5B17D}"/>
                  </a:ext>
                </a:extLst>
              </p:cNvPr>
              <p:cNvGraphicFramePr/>
              <p:nvPr userDrawn="1">
                <p:extLst>
                  <p:ext uri="{D42A27DB-BD31-4B8C-83A1-F6EECF244321}">
                    <p14:modId xmlns:p14="http://schemas.microsoft.com/office/powerpoint/2010/main" val="1409761936"/>
                  </p:ext>
                </p:extLst>
              </p:nvPr>
            </p:nvGraphicFramePr>
            <p:xfrm>
              <a:off x="851755" y="1596789"/>
              <a:ext cx="6497851" cy="40775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Gráfico 4">
                <a:extLst>
                  <a:ext uri="{FF2B5EF4-FFF2-40B4-BE49-F238E27FC236}">
                    <a16:creationId xmlns:a16="http://schemas.microsoft.com/office/drawing/2014/main" id="{25B6EB0C-DE74-A84D-DF35-0E9BD5D5B1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1755" y="1596789"/>
                <a:ext cx="6497851" cy="407752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5153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794BFCC-AA83-8202-F219-DBF12720EE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118FD790-89A2-1382-2C50-45441928D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004" y="598293"/>
            <a:ext cx="7678096" cy="75425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000" b="1" kern="1200" dirty="0">
                <a:solidFill>
                  <a:srgbClr val="0C5641"/>
                </a:solidFill>
                <a:latin typeface="Prompt" panose="00000500000000000000" pitchFamily="2" charset="-34"/>
                <a:ea typeface="+mj-ea"/>
                <a:cs typeface="Prompt" panose="00000500000000000000" pitchFamily="2" charset="-34"/>
              </a:defRPr>
            </a:lvl1pPr>
          </a:lstStyle>
          <a:p>
            <a:pPr algn="l"/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Haz clic para agregar título</a:t>
            </a: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9D5A6D7-3A3F-0F8F-4956-4A3206400430}"/>
              </a:ext>
            </a:extLst>
          </p:cNvPr>
          <p:cNvGraphicFramePr/>
          <p:nvPr userDrawn="1"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360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3D605E-3ACD-B744-605A-17C842D8AD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84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B28B08-1C67-6113-C660-5C0F9B3277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565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24230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396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14889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87830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020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9D3D4-D25F-9D00-8A88-43A51D06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9DC9FC-6456-C838-5F1A-F09BA1297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6C024D-A0E2-15F0-DF52-A898120DC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9B3A5E-73B5-33A3-764F-D86166F30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558FCD-F2DB-9838-BFFE-18C657FA1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1C2670-E5D0-42F5-68D4-193F64C9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27175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64277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15829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95021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203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49490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90191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01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C79635-E9E0-9A1F-9E36-6071856A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4B0C90-FB01-5900-5AF0-FBE2CBBC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B752E2-81A7-966B-0A34-C5BFB60DA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9A6AA0-A047-5984-E8D8-3513E58C8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A52BF12-0D36-81FD-4799-912336562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B6F83C-ECB2-02D8-5E25-897DAB03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2D268E8-39A5-C2AC-EB4D-7E6086E98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087E96-702B-30E0-79B8-0EA11AEC9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073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C8704-E8B3-A294-E589-8B6551913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065D09E-BD6E-DB4D-C12A-E72B1C29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502C50-D0F8-E2BD-AF95-D6DC241F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41FAFFB-8BE3-FB1C-D4A3-1B4466DA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5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DE228E7-07A0-A620-F5D0-CD56DD09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436402C-DA43-7630-9AE9-E3AD8CF71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0144A46-73E3-0557-2168-436ADD4A3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640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211ED-BD20-978C-B683-E3B1BE7F5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77E53-726D-ACD0-75C8-F79CC817F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046D9A-E5D9-DE56-3A72-CDD4E932F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4EFEF1-26ED-0111-67EC-BE0A00C9F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1D13A7-E2B4-9719-72F0-A4FB790A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0DA282-214B-49EC-9841-35DE0472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995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49751-DBF5-7FD2-B6F5-1972056F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37AA8B-54D7-2096-C1EB-CA0092AC2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63391D-E2FF-2CA6-37B7-7DC3BACF1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D8419E-F121-E2D8-58EA-55CB605A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5D0E57-82D8-20B3-5CE2-EDB8DB8F7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9F894E-535A-755F-BCA0-CBD8FE98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344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F4E95B8-394B-F4A6-2C2C-8033DE48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B08576-712A-65F1-789C-5162C1C9B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B1D5C4-C411-E6CC-D32D-5F5CBB32A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47DB84-5920-29F5-A272-E64788657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4C609F-8435-8402-CD8B-E1C3D938A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20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4FD2-41F4-4D3C-BA48-7525C1CFEC4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504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64FD2-41F4-4D3C-BA48-7525C1CFEC47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25/05/2026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C33CF4-3BF3-43FB-ADA9-B54BEAB5B2BC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42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F9A374-2081-EC42-9D20-89556C894349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FA4A4-17A8-7B46-A943-B786191F81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295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2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CE2D5E-9229-78A9-A68A-3ECC0670D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3380431-529B-E34B-A0D1-7606AA8F4033}"/>
              </a:ext>
            </a:extLst>
          </p:cNvPr>
          <p:cNvSpPr txBox="1">
            <a:spLocks/>
          </p:cNvSpPr>
          <p:nvPr/>
        </p:nvSpPr>
        <p:spPr>
          <a:xfrm>
            <a:off x="1009021" y="784820"/>
            <a:ext cx="9275622" cy="1530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sz="6000" b="1" dirty="0">
              <a:solidFill>
                <a:srgbClr val="0A5640"/>
              </a:solidFill>
              <a:latin typeface="Poppins" pitchFamily="2" charset="77"/>
              <a:cs typeface="Poppins" pitchFamily="2" charset="77"/>
            </a:endParaRPr>
          </a:p>
          <a:p>
            <a:endParaRPr lang="es-CO" sz="6000" b="1" dirty="0">
              <a:solidFill>
                <a:srgbClr val="0A564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2557CD2-ED3A-D516-2699-34A91ECF842A}"/>
              </a:ext>
            </a:extLst>
          </p:cNvPr>
          <p:cNvSpPr txBox="1">
            <a:spLocks/>
          </p:cNvSpPr>
          <p:nvPr/>
        </p:nvSpPr>
        <p:spPr>
          <a:xfrm>
            <a:off x="1907357" y="784820"/>
            <a:ext cx="8385351" cy="1530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6000" b="1" dirty="0">
                <a:solidFill>
                  <a:srgbClr val="0A5640"/>
                </a:solidFill>
                <a:latin typeface="Poppins" pitchFamily="2" charset="77"/>
                <a:cs typeface="Poppins" pitchFamily="2" charset="77"/>
              </a:rPr>
              <a:t>Secretaría de salud e inclusión social </a:t>
            </a:r>
            <a:endParaRPr lang="es-CO" sz="6000" b="1" dirty="0">
              <a:solidFill>
                <a:srgbClr val="0A5640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2197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8CAE-C065-7967-A21B-B617FE20E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AF67D48-5254-6369-999A-94673E0E2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A05FC2F-9D52-6955-FB06-F93779082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AAB771B-E5F6-ADA9-47BD-C92A50E00377}"/>
              </a:ext>
            </a:extLst>
          </p:cNvPr>
          <p:cNvSpPr/>
          <p:nvPr/>
        </p:nvSpPr>
        <p:spPr>
          <a:xfrm>
            <a:off x="369114" y="321462"/>
            <a:ext cx="80684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Funciones del mecanismo articulador –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Comité del orden territorial</a:t>
            </a:r>
          </a:p>
          <a:p>
            <a:r>
              <a:rPr kumimoji="0" lang="es-CO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nito Sans" panose="00000500000000000000" pitchFamily="2" charset="0"/>
                <a:ea typeface="+mj-ea"/>
                <a:cs typeface="+mj-cs"/>
              </a:rPr>
              <a:t>(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nito Sans" panose="00000500000000000000" pitchFamily="2" charset="0"/>
                <a:ea typeface="+mj-ea"/>
                <a:cs typeface="+mj-cs"/>
              </a:rPr>
              <a:t>departamentos, distritos, municipios)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 Sans" panose="00000500000000000000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Google Shape;151;p18">
            <a:extLst>
              <a:ext uri="{FF2B5EF4-FFF2-40B4-BE49-F238E27FC236}">
                <a16:creationId xmlns:a16="http://schemas.microsoft.com/office/drawing/2014/main" id="{773CF9BB-F804-D6D8-DD5C-6A06DEA64B00}"/>
              </a:ext>
            </a:extLst>
          </p:cNvPr>
          <p:cNvSpPr txBox="1">
            <a:spLocks/>
          </p:cNvSpPr>
          <p:nvPr/>
        </p:nvSpPr>
        <p:spPr>
          <a:xfrm>
            <a:off x="3852928" y="1802121"/>
            <a:ext cx="7122332" cy="488758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SzPts val="1100"/>
              <a:defRPr/>
            </a:pPr>
            <a:r>
              <a:rPr lang="es-ES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Implementar los lineamientos de política para:</a:t>
            </a:r>
            <a:endParaRPr lang="es-ES" sz="2000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/>
              <a:sym typeface="Arial"/>
            </a:endParaRPr>
          </a:p>
          <a:p>
            <a:pPr lvl="1" algn="just">
              <a:buSzPts val="1100"/>
              <a:buFont typeface="Wingdings" panose="05000000000000000000" pitchFamily="2" charset="2"/>
              <a:buChar char="ü"/>
              <a:defRPr/>
            </a:pPr>
            <a:r>
              <a:rPr lang="es-E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La prevención de las violencias por razones de sexo y género</a:t>
            </a:r>
          </a:p>
          <a:p>
            <a:pPr lvl="1" algn="just">
              <a:buSzPts val="1100"/>
              <a:buFont typeface="Wingdings" panose="05000000000000000000" pitchFamily="2" charset="2"/>
              <a:buChar char="ü"/>
              <a:defRPr/>
            </a:pPr>
            <a:r>
              <a:rPr lang="es-E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la atención integral</a:t>
            </a:r>
          </a:p>
          <a:p>
            <a:pPr lvl="1" algn="just">
              <a:buSzPts val="1100"/>
              <a:buFont typeface="Wingdings" panose="05000000000000000000" pitchFamily="2" charset="2"/>
              <a:buChar char="ü"/>
              <a:defRPr/>
            </a:pPr>
            <a:r>
              <a:rPr lang="es-E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La protección y acceso a la justica</a:t>
            </a:r>
          </a:p>
          <a:p>
            <a:pPr lvl="1" algn="just">
              <a:buSzPts val="1100"/>
              <a:buFont typeface="Wingdings" panose="05000000000000000000" pitchFamily="2" charset="2"/>
              <a:buChar char="ü"/>
              <a:defRPr/>
            </a:pPr>
            <a:r>
              <a:rPr lang="es-E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La generación de conocimiento</a:t>
            </a:r>
          </a:p>
          <a:p>
            <a:pPr algn="just">
              <a:buSzPts val="1100"/>
              <a:defRPr/>
            </a:pPr>
            <a:r>
              <a:rPr lang="es-ES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Elaborar su plan de acción</a:t>
            </a:r>
          </a:p>
          <a:p>
            <a:pPr algn="just">
              <a:buSzPts val="1100"/>
              <a:defRPr/>
            </a:pPr>
            <a:r>
              <a:rPr lang="es-ES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Implementar rutas </a:t>
            </a:r>
            <a:r>
              <a:rPr lang="es-E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sym typeface="Arial"/>
              </a:rPr>
              <a:t>intersectoriales de atención</a:t>
            </a:r>
          </a:p>
          <a:p>
            <a:pPr algn="just">
              <a:buSzPts val="1100"/>
              <a:defRPr/>
            </a:pPr>
            <a:r>
              <a:rPr lang="es-MX" sz="2000" b="1" dirty="0">
                <a:solidFill>
                  <a:prstClr val="black"/>
                </a:solidFill>
                <a:latin typeface="Calibri" panose="020F0502020204030204"/>
              </a:rPr>
              <a:t>Reportar </a:t>
            </a:r>
            <a:r>
              <a:rPr lang="es-MX" sz="2000" dirty="0">
                <a:solidFill>
                  <a:prstClr val="black"/>
                </a:solidFill>
                <a:latin typeface="Calibri" panose="020F0502020204030204"/>
              </a:rPr>
              <a:t>a los Consejos de Política Social, Mesa de Mujer y a la Mesa de Infancia, Adolescencia y Familia</a:t>
            </a:r>
          </a:p>
          <a:p>
            <a:pPr algn="just">
              <a:buSzPts val="1100"/>
              <a:defRPr/>
            </a:pPr>
            <a:r>
              <a:rPr lang="es-MX" sz="2000" b="1" dirty="0">
                <a:solidFill>
                  <a:prstClr val="black"/>
                </a:solidFill>
                <a:latin typeface="Calibri" panose="020F0502020204030204"/>
              </a:rPr>
              <a:t>Promover la participación social </a:t>
            </a:r>
            <a:r>
              <a:rPr lang="es-MX" sz="2000" dirty="0">
                <a:solidFill>
                  <a:prstClr val="black"/>
                </a:solidFill>
                <a:latin typeface="Calibri" panose="020F0502020204030204"/>
              </a:rPr>
              <a:t>de las organizaciones de base comunitaria o sociedad civil que trabajan en temas de derechos de NNA, de mujeres y de  víctimas de violencias por razones de sexo y género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E5ED74-384B-9279-821B-2A9A149F0F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935107"/>
            <a:ext cx="4217240" cy="421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0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850B-B820-7E75-4F5B-A8373B50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5DDA60E-618F-865C-A100-A113440E8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3" y="203075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202DB6-457C-5855-3FE0-9FD1A17B1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6829CF4-1A47-36C0-45B0-5CCD4442B4E6}"/>
              </a:ext>
            </a:extLst>
          </p:cNvPr>
          <p:cNvSpPr/>
          <p:nvPr/>
        </p:nvSpPr>
        <p:spPr>
          <a:xfrm>
            <a:off x="444532" y="374833"/>
            <a:ext cx="80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Funcio</a:t>
            </a:r>
            <a:r>
              <a:rPr lang="es-CO" sz="3200" b="1" dirty="0" err="1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nes</a:t>
            </a: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Comités departamentales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pSp>
        <p:nvGrpSpPr>
          <p:cNvPr id="16" name="Google Shape;1631;p45">
            <a:extLst>
              <a:ext uri="{FF2B5EF4-FFF2-40B4-BE49-F238E27FC236}">
                <a16:creationId xmlns:a16="http://schemas.microsoft.com/office/drawing/2014/main" id="{A576E98C-8B9B-A8DE-B661-7D501D2CF906}"/>
              </a:ext>
            </a:extLst>
          </p:cNvPr>
          <p:cNvGrpSpPr/>
          <p:nvPr/>
        </p:nvGrpSpPr>
        <p:grpSpPr>
          <a:xfrm>
            <a:off x="261492" y="2232984"/>
            <a:ext cx="11157054" cy="3849852"/>
            <a:chOff x="457200" y="1343885"/>
            <a:chExt cx="8241653" cy="2833144"/>
          </a:xfrm>
        </p:grpSpPr>
        <p:sp>
          <p:nvSpPr>
            <p:cNvPr id="17" name="Google Shape;1632;p45">
              <a:extLst>
                <a:ext uri="{FF2B5EF4-FFF2-40B4-BE49-F238E27FC236}">
                  <a16:creationId xmlns:a16="http://schemas.microsoft.com/office/drawing/2014/main" id="{82492178-575B-1F2A-C2FF-FE078FF89CCD}"/>
                </a:ext>
              </a:extLst>
            </p:cNvPr>
            <p:cNvSpPr/>
            <p:nvPr/>
          </p:nvSpPr>
          <p:spPr>
            <a:xfrm>
              <a:off x="621766" y="1424262"/>
              <a:ext cx="7992796" cy="2284425"/>
            </a:xfrm>
            <a:custGeom>
              <a:avLst/>
              <a:gdLst/>
              <a:ahLst/>
              <a:cxnLst/>
              <a:rect l="l" t="t" r="r" b="b"/>
              <a:pathLst>
                <a:path w="71299" h="20378" extrusionOk="0">
                  <a:moveTo>
                    <a:pt x="70942" y="0"/>
                  </a:moveTo>
                  <a:lnTo>
                    <a:pt x="47403" y="18974"/>
                  </a:lnTo>
                  <a:lnTo>
                    <a:pt x="33906" y="8216"/>
                  </a:lnTo>
                  <a:lnTo>
                    <a:pt x="20865" y="19626"/>
                  </a:lnTo>
                  <a:lnTo>
                    <a:pt x="392" y="556"/>
                  </a:lnTo>
                  <a:lnTo>
                    <a:pt x="0" y="978"/>
                  </a:lnTo>
                  <a:lnTo>
                    <a:pt x="20670" y="20213"/>
                  </a:lnTo>
                  <a:lnTo>
                    <a:pt x="20832" y="20378"/>
                  </a:lnTo>
                  <a:lnTo>
                    <a:pt x="33937" y="8933"/>
                  </a:lnTo>
                  <a:lnTo>
                    <a:pt x="47403" y="19692"/>
                  </a:lnTo>
                  <a:lnTo>
                    <a:pt x="71299" y="425"/>
                  </a:lnTo>
                  <a:lnTo>
                    <a:pt x="70942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" name="Google Shape;1633;p45">
              <a:extLst>
                <a:ext uri="{FF2B5EF4-FFF2-40B4-BE49-F238E27FC236}">
                  <a16:creationId xmlns:a16="http://schemas.microsoft.com/office/drawing/2014/main" id="{8E8B4104-A9D6-0377-DAEF-ACF0757F36A1}"/>
                </a:ext>
              </a:extLst>
            </p:cNvPr>
            <p:cNvSpPr/>
            <p:nvPr/>
          </p:nvSpPr>
          <p:spPr>
            <a:xfrm>
              <a:off x="8490230" y="1343885"/>
              <a:ext cx="208623" cy="208511"/>
            </a:xfrm>
            <a:custGeom>
              <a:avLst/>
              <a:gdLst/>
              <a:ahLst/>
              <a:cxnLst/>
              <a:rect l="l" t="t" r="r" b="b"/>
              <a:pathLst>
                <a:path w="1861" h="1860" extrusionOk="0">
                  <a:moveTo>
                    <a:pt x="913" y="0"/>
                  </a:moveTo>
                  <a:cubicBezTo>
                    <a:pt x="392" y="0"/>
                    <a:pt x="1" y="425"/>
                    <a:pt x="1" y="947"/>
                  </a:cubicBezTo>
                  <a:cubicBezTo>
                    <a:pt x="1" y="1468"/>
                    <a:pt x="392" y="1860"/>
                    <a:pt x="913" y="1860"/>
                  </a:cubicBezTo>
                  <a:cubicBezTo>
                    <a:pt x="1435" y="1860"/>
                    <a:pt x="1860" y="1468"/>
                    <a:pt x="1860" y="947"/>
                  </a:cubicBezTo>
                  <a:cubicBezTo>
                    <a:pt x="1860" y="425"/>
                    <a:pt x="1435" y="0"/>
                    <a:pt x="913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9" name="Google Shape;1634;p45">
              <a:extLst>
                <a:ext uri="{FF2B5EF4-FFF2-40B4-BE49-F238E27FC236}">
                  <a16:creationId xmlns:a16="http://schemas.microsoft.com/office/drawing/2014/main" id="{34D729F0-F289-71CA-A038-1A11DB7D82CB}"/>
                </a:ext>
              </a:extLst>
            </p:cNvPr>
            <p:cNvSpPr/>
            <p:nvPr/>
          </p:nvSpPr>
          <p:spPr>
            <a:xfrm>
              <a:off x="457200" y="1343885"/>
              <a:ext cx="211986" cy="208511"/>
            </a:xfrm>
            <a:custGeom>
              <a:avLst/>
              <a:gdLst/>
              <a:ahLst/>
              <a:cxnLst/>
              <a:rect l="l" t="t" r="r" b="b"/>
              <a:pathLst>
                <a:path w="1891" h="1860" extrusionOk="0">
                  <a:moveTo>
                    <a:pt x="947" y="0"/>
                  </a:moveTo>
                  <a:cubicBezTo>
                    <a:pt x="425" y="0"/>
                    <a:pt x="0" y="425"/>
                    <a:pt x="0" y="947"/>
                  </a:cubicBezTo>
                  <a:cubicBezTo>
                    <a:pt x="0" y="1468"/>
                    <a:pt x="425" y="1860"/>
                    <a:pt x="947" y="1860"/>
                  </a:cubicBezTo>
                  <a:cubicBezTo>
                    <a:pt x="1468" y="1860"/>
                    <a:pt x="1891" y="1468"/>
                    <a:pt x="1891" y="947"/>
                  </a:cubicBezTo>
                  <a:cubicBezTo>
                    <a:pt x="1891" y="425"/>
                    <a:pt x="1468" y="0"/>
                    <a:pt x="947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0" name="Google Shape;1635;p45">
              <a:extLst>
                <a:ext uri="{FF2B5EF4-FFF2-40B4-BE49-F238E27FC236}">
                  <a16:creationId xmlns:a16="http://schemas.microsoft.com/office/drawing/2014/main" id="{F1693522-DE78-11D2-510F-456400897A09}"/>
                </a:ext>
              </a:extLst>
            </p:cNvPr>
            <p:cNvSpPr/>
            <p:nvPr/>
          </p:nvSpPr>
          <p:spPr>
            <a:xfrm>
              <a:off x="621766" y="1508451"/>
              <a:ext cx="7875283" cy="2200236"/>
            </a:xfrm>
            <a:custGeom>
              <a:avLst/>
              <a:gdLst/>
              <a:ahLst/>
              <a:cxnLst/>
              <a:rect l="l" t="t" r="r" b="b"/>
              <a:pathLst>
                <a:path w="71299" h="20378" extrusionOk="0">
                  <a:moveTo>
                    <a:pt x="70942" y="0"/>
                  </a:moveTo>
                  <a:lnTo>
                    <a:pt x="47403" y="18974"/>
                  </a:lnTo>
                  <a:lnTo>
                    <a:pt x="33906" y="8216"/>
                  </a:lnTo>
                  <a:lnTo>
                    <a:pt x="20865" y="19626"/>
                  </a:lnTo>
                  <a:lnTo>
                    <a:pt x="392" y="556"/>
                  </a:lnTo>
                  <a:lnTo>
                    <a:pt x="0" y="978"/>
                  </a:lnTo>
                  <a:lnTo>
                    <a:pt x="20670" y="20213"/>
                  </a:lnTo>
                  <a:lnTo>
                    <a:pt x="20832" y="20378"/>
                  </a:lnTo>
                  <a:lnTo>
                    <a:pt x="33937" y="8933"/>
                  </a:lnTo>
                  <a:lnTo>
                    <a:pt x="47403" y="19692"/>
                  </a:lnTo>
                  <a:lnTo>
                    <a:pt x="71299" y="425"/>
                  </a:lnTo>
                  <a:lnTo>
                    <a:pt x="70942" y="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1" name="Google Shape;1636;p45">
              <a:extLst>
                <a:ext uri="{FF2B5EF4-FFF2-40B4-BE49-F238E27FC236}">
                  <a16:creationId xmlns:a16="http://schemas.microsoft.com/office/drawing/2014/main" id="{9A7BA66C-24F8-5D2A-3F7E-93BB67BA2280}"/>
                </a:ext>
              </a:extLst>
            </p:cNvPr>
            <p:cNvSpPr/>
            <p:nvPr/>
          </p:nvSpPr>
          <p:spPr>
            <a:xfrm>
              <a:off x="8490230" y="1343885"/>
              <a:ext cx="208623" cy="208511"/>
            </a:xfrm>
            <a:custGeom>
              <a:avLst/>
              <a:gdLst/>
              <a:ahLst/>
              <a:cxnLst/>
              <a:rect l="l" t="t" r="r" b="b"/>
              <a:pathLst>
                <a:path w="1861" h="1860" extrusionOk="0">
                  <a:moveTo>
                    <a:pt x="913" y="0"/>
                  </a:moveTo>
                  <a:cubicBezTo>
                    <a:pt x="392" y="0"/>
                    <a:pt x="1" y="425"/>
                    <a:pt x="1" y="947"/>
                  </a:cubicBezTo>
                  <a:cubicBezTo>
                    <a:pt x="1" y="1468"/>
                    <a:pt x="392" y="1860"/>
                    <a:pt x="913" y="1860"/>
                  </a:cubicBezTo>
                  <a:cubicBezTo>
                    <a:pt x="1435" y="1860"/>
                    <a:pt x="1860" y="1468"/>
                    <a:pt x="1860" y="947"/>
                  </a:cubicBezTo>
                  <a:cubicBezTo>
                    <a:pt x="1860" y="425"/>
                    <a:pt x="1435" y="0"/>
                    <a:pt x="913" y="0"/>
                  </a:cubicBez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2" name="Google Shape;1637;p45">
              <a:extLst>
                <a:ext uri="{FF2B5EF4-FFF2-40B4-BE49-F238E27FC236}">
                  <a16:creationId xmlns:a16="http://schemas.microsoft.com/office/drawing/2014/main" id="{6050EA1D-92E3-1B8A-D665-5B196BF730EF}"/>
                </a:ext>
              </a:extLst>
            </p:cNvPr>
            <p:cNvSpPr/>
            <p:nvPr/>
          </p:nvSpPr>
          <p:spPr>
            <a:xfrm>
              <a:off x="457200" y="1343885"/>
              <a:ext cx="211986" cy="208511"/>
            </a:xfrm>
            <a:custGeom>
              <a:avLst/>
              <a:gdLst/>
              <a:ahLst/>
              <a:cxnLst/>
              <a:rect l="l" t="t" r="r" b="b"/>
              <a:pathLst>
                <a:path w="1891" h="1860" extrusionOk="0">
                  <a:moveTo>
                    <a:pt x="947" y="0"/>
                  </a:moveTo>
                  <a:cubicBezTo>
                    <a:pt x="425" y="0"/>
                    <a:pt x="0" y="425"/>
                    <a:pt x="0" y="947"/>
                  </a:cubicBezTo>
                  <a:cubicBezTo>
                    <a:pt x="0" y="1468"/>
                    <a:pt x="425" y="1860"/>
                    <a:pt x="947" y="1860"/>
                  </a:cubicBezTo>
                  <a:cubicBezTo>
                    <a:pt x="1468" y="1860"/>
                    <a:pt x="1891" y="1468"/>
                    <a:pt x="1891" y="947"/>
                  </a:cubicBezTo>
                  <a:cubicBezTo>
                    <a:pt x="1891" y="425"/>
                    <a:pt x="1468" y="0"/>
                    <a:pt x="947" y="0"/>
                  </a:cubicBez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3" name="Google Shape;1638;p45">
              <a:extLst>
                <a:ext uri="{FF2B5EF4-FFF2-40B4-BE49-F238E27FC236}">
                  <a16:creationId xmlns:a16="http://schemas.microsoft.com/office/drawing/2014/main" id="{D6685B20-9915-B57D-FFB4-F5772A2C7F32}"/>
                </a:ext>
              </a:extLst>
            </p:cNvPr>
            <p:cNvSpPr/>
            <p:nvPr/>
          </p:nvSpPr>
          <p:spPr>
            <a:xfrm>
              <a:off x="836410" y="1528182"/>
              <a:ext cx="1754404" cy="1754404"/>
            </a:xfrm>
            <a:custGeom>
              <a:avLst/>
              <a:gdLst/>
              <a:ahLst/>
              <a:cxnLst/>
              <a:rect l="l" t="t" r="r" b="b"/>
              <a:pathLst>
                <a:path w="15650" h="15650" extrusionOk="0">
                  <a:moveTo>
                    <a:pt x="7825" y="0"/>
                  </a:moveTo>
                  <a:cubicBezTo>
                    <a:pt x="3522" y="0"/>
                    <a:pt x="1" y="3521"/>
                    <a:pt x="1" y="7825"/>
                  </a:cubicBezTo>
                  <a:cubicBezTo>
                    <a:pt x="1" y="12128"/>
                    <a:pt x="3522" y="15649"/>
                    <a:pt x="7825" y="15649"/>
                  </a:cubicBezTo>
                  <a:cubicBezTo>
                    <a:pt x="12129" y="15649"/>
                    <a:pt x="15650" y="12128"/>
                    <a:pt x="15650" y="7825"/>
                  </a:cubicBezTo>
                  <a:cubicBezTo>
                    <a:pt x="15650" y="3521"/>
                    <a:pt x="12129" y="0"/>
                    <a:pt x="7825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4" name="Google Shape;1640;p45">
              <a:extLst>
                <a:ext uri="{FF2B5EF4-FFF2-40B4-BE49-F238E27FC236}">
                  <a16:creationId xmlns:a16="http://schemas.microsoft.com/office/drawing/2014/main" id="{801B589D-493B-5784-B996-1C6FAEFA2C0E}"/>
                </a:ext>
              </a:extLst>
            </p:cNvPr>
            <p:cNvSpPr/>
            <p:nvPr/>
          </p:nvSpPr>
          <p:spPr>
            <a:xfrm>
              <a:off x="2540547" y="2422625"/>
              <a:ext cx="1754404" cy="1754404"/>
            </a:xfrm>
            <a:custGeom>
              <a:avLst/>
              <a:gdLst/>
              <a:ahLst/>
              <a:cxnLst/>
              <a:rect l="l" t="t" r="r" b="b"/>
              <a:pathLst>
                <a:path w="15650" h="15650" extrusionOk="0">
                  <a:moveTo>
                    <a:pt x="7825" y="1"/>
                  </a:moveTo>
                  <a:cubicBezTo>
                    <a:pt x="3522" y="1"/>
                    <a:pt x="1" y="3522"/>
                    <a:pt x="1" y="7825"/>
                  </a:cubicBezTo>
                  <a:cubicBezTo>
                    <a:pt x="1" y="12129"/>
                    <a:pt x="3522" y="15650"/>
                    <a:pt x="7825" y="15650"/>
                  </a:cubicBezTo>
                  <a:cubicBezTo>
                    <a:pt x="12129" y="15650"/>
                    <a:pt x="15650" y="12129"/>
                    <a:pt x="15650" y="7825"/>
                  </a:cubicBezTo>
                  <a:cubicBezTo>
                    <a:pt x="15650" y="3522"/>
                    <a:pt x="12129" y="1"/>
                    <a:pt x="7825" y="1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" name="Google Shape;1642;p45">
              <a:extLst>
                <a:ext uri="{FF2B5EF4-FFF2-40B4-BE49-F238E27FC236}">
                  <a16:creationId xmlns:a16="http://schemas.microsoft.com/office/drawing/2014/main" id="{AAF41C55-8D12-64D4-C0F8-F51E0CDE1F1D}"/>
                </a:ext>
              </a:extLst>
            </p:cNvPr>
            <p:cNvSpPr/>
            <p:nvPr/>
          </p:nvSpPr>
          <p:spPr>
            <a:xfrm>
              <a:off x="4621082" y="2120078"/>
              <a:ext cx="1750817" cy="1754404"/>
            </a:xfrm>
            <a:custGeom>
              <a:avLst/>
              <a:gdLst/>
              <a:ahLst/>
              <a:cxnLst/>
              <a:rect l="l" t="t" r="r" b="b"/>
              <a:pathLst>
                <a:path w="15618" h="15650" extrusionOk="0">
                  <a:moveTo>
                    <a:pt x="7824" y="0"/>
                  </a:moveTo>
                  <a:cubicBezTo>
                    <a:pt x="3490" y="0"/>
                    <a:pt x="0" y="3521"/>
                    <a:pt x="0" y="7825"/>
                  </a:cubicBezTo>
                  <a:cubicBezTo>
                    <a:pt x="0" y="12128"/>
                    <a:pt x="3490" y="15649"/>
                    <a:pt x="7824" y="15649"/>
                  </a:cubicBezTo>
                  <a:cubicBezTo>
                    <a:pt x="12128" y="15649"/>
                    <a:pt x="15618" y="12128"/>
                    <a:pt x="15618" y="7825"/>
                  </a:cubicBezTo>
                  <a:cubicBezTo>
                    <a:pt x="15618" y="3521"/>
                    <a:pt x="12128" y="0"/>
                    <a:pt x="782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" name="Google Shape;1644;p45">
              <a:extLst>
                <a:ext uri="{FF2B5EF4-FFF2-40B4-BE49-F238E27FC236}">
                  <a16:creationId xmlns:a16="http://schemas.microsoft.com/office/drawing/2014/main" id="{6E880064-5FC5-1894-082B-E8EC22B446F2}"/>
                </a:ext>
              </a:extLst>
            </p:cNvPr>
            <p:cNvSpPr/>
            <p:nvPr/>
          </p:nvSpPr>
          <p:spPr>
            <a:xfrm>
              <a:off x="6818125" y="1602372"/>
              <a:ext cx="1689454" cy="1609379"/>
            </a:xfrm>
            <a:custGeom>
              <a:avLst/>
              <a:gdLst/>
              <a:ahLst/>
              <a:cxnLst/>
              <a:rect l="l" t="t" r="r" b="b"/>
              <a:pathLst>
                <a:path w="15650" h="15650" extrusionOk="0">
                  <a:moveTo>
                    <a:pt x="7825" y="1"/>
                  </a:moveTo>
                  <a:cubicBezTo>
                    <a:pt x="3522" y="1"/>
                    <a:pt x="1" y="3522"/>
                    <a:pt x="1" y="7825"/>
                  </a:cubicBezTo>
                  <a:cubicBezTo>
                    <a:pt x="1" y="12129"/>
                    <a:pt x="3522" y="15650"/>
                    <a:pt x="7825" y="15650"/>
                  </a:cubicBezTo>
                  <a:cubicBezTo>
                    <a:pt x="12129" y="15650"/>
                    <a:pt x="15650" y="12129"/>
                    <a:pt x="15650" y="7825"/>
                  </a:cubicBezTo>
                  <a:cubicBezTo>
                    <a:pt x="15650" y="3522"/>
                    <a:pt x="12129" y="1"/>
                    <a:pt x="7825" y="1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27" name="Google Shape;1681;p45">
            <a:extLst>
              <a:ext uri="{FF2B5EF4-FFF2-40B4-BE49-F238E27FC236}">
                <a16:creationId xmlns:a16="http://schemas.microsoft.com/office/drawing/2014/main" id="{7640DCB6-2BD1-2C59-6E33-1D02E08DE637}"/>
              </a:ext>
            </a:extLst>
          </p:cNvPr>
          <p:cNvSpPr txBox="1"/>
          <p:nvPr/>
        </p:nvSpPr>
        <p:spPr>
          <a:xfrm>
            <a:off x="999637" y="3515600"/>
            <a:ext cx="2024527" cy="59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44546A"/>
              </a:buClr>
              <a:buSzPts val="1100"/>
              <a:buFont typeface="Arial"/>
              <a:buNone/>
              <a:defRPr/>
            </a:pPr>
            <a:r>
              <a:rPr lang="es-MX" b="1" dirty="0">
                <a:solidFill>
                  <a:prstClr val="black">
                    <a:lumMod val="50000"/>
                  </a:prstClr>
                </a:solidFill>
                <a:latin typeface="Roboto"/>
                <a:ea typeface="Roboto"/>
                <a:cs typeface="Roboto"/>
                <a:sym typeface="Roboto"/>
              </a:rPr>
              <a:t>Asistencia técnica </a:t>
            </a:r>
            <a:r>
              <a:rPr lang="es-MX" dirty="0">
                <a:solidFill>
                  <a:prstClr val="black">
                    <a:lumMod val="50000"/>
                  </a:prstClr>
                </a:solidFill>
                <a:latin typeface="Roboto"/>
                <a:ea typeface="Roboto"/>
                <a:cs typeface="Roboto"/>
                <a:sym typeface="Roboto"/>
              </a:rPr>
              <a:t>a los municipios para </a:t>
            </a:r>
            <a:r>
              <a:rPr lang="es-MX" b="1" dirty="0">
                <a:solidFill>
                  <a:prstClr val="black">
                    <a:lumMod val="50000"/>
                  </a:prstClr>
                </a:solidFill>
                <a:latin typeface="Roboto"/>
                <a:ea typeface="Roboto"/>
                <a:cs typeface="Roboto"/>
                <a:sym typeface="Roboto"/>
              </a:rPr>
              <a:t>crear y formalizar </a:t>
            </a:r>
            <a:r>
              <a:rPr lang="es-MX" dirty="0">
                <a:solidFill>
                  <a:prstClr val="black">
                    <a:lumMod val="50000"/>
                  </a:prstClr>
                </a:solidFill>
                <a:latin typeface="Roboto"/>
                <a:ea typeface="Roboto"/>
                <a:cs typeface="Roboto"/>
                <a:sym typeface="Roboto"/>
              </a:rPr>
              <a:t>los espacios de articulación intersectorial</a:t>
            </a:r>
          </a:p>
          <a:p>
            <a:pPr algn="ctr">
              <a:buClr>
                <a:srgbClr val="44546A"/>
              </a:buClr>
              <a:buSzPts val="1100"/>
              <a:buFont typeface="Arial"/>
              <a:buNone/>
              <a:defRPr/>
            </a:pPr>
            <a:endParaRPr lang="es-MX" dirty="0">
              <a:solidFill>
                <a:prstClr val="whit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" name="Google Shape;1293;p38">
            <a:extLst>
              <a:ext uri="{FF2B5EF4-FFF2-40B4-BE49-F238E27FC236}">
                <a16:creationId xmlns:a16="http://schemas.microsoft.com/office/drawing/2014/main" id="{E3F79B7E-0B8A-9520-5D28-41DE6B06DDB6}"/>
              </a:ext>
            </a:extLst>
          </p:cNvPr>
          <p:cNvSpPr txBox="1"/>
          <p:nvPr/>
        </p:nvSpPr>
        <p:spPr>
          <a:xfrm>
            <a:off x="3248957" y="4110371"/>
            <a:ext cx="2121722" cy="85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defRPr/>
            </a:pPr>
            <a:r>
              <a:rPr lang="es-CO" b="1" dirty="0">
                <a:solidFill>
                  <a:prstClr val="black"/>
                </a:solidFill>
                <a:latin typeface="Calibri" panose="020F0502020204030204"/>
              </a:rPr>
              <a:t>Apoyar</a:t>
            </a: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 a los comités municipales en la </a:t>
            </a:r>
            <a:r>
              <a:rPr lang="es-CO" b="1" dirty="0">
                <a:solidFill>
                  <a:prstClr val="black"/>
                </a:solidFill>
                <a:latin typeface="Calibri" panose="020F0502020204030204"/>
              </a:rPr>
              <a:t>formulación de los planes de acción</a:t>
            </a: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, y en su ejecución</a:t>
            </a:r>
            <a:endParaRPr dirty="0">
              <a:solidFill>
                <a:prstClr val="whit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294;p38">
            <a:extLst>
              <a:ext uri="{FF2B5EF4-FFF2-40B4-BE49-F238E27FC236}">
                <a16:creationId xmlns:a16="http://schemas.microsoft.com/office/drawing/2014/main" id="{594EB123-9352-0C9C-BCA4-CCD02BA6DA14}"/>
              </a:ext>
            </a:extLst>
          </p:cNvPr>
          <p:cNvSpPr txBox="1"/>
          <p:nvPr/>
        </p:nvSpPr>
        <p:spPr>
          <a:xfrm>
            <a:off x="6173693" y="3428214"/>
            <a:ext cx="1819373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defRPr/>
            </a:pPr>
            <a:r>
              <a:rPr lang="es-CO" b="1" dirty="0">
                <a:solidFill>
                  <a:prstClr val="white"/>
                </a:solidFill>
                <a:latin typeface="Calibri" panose="020F0502020204030204"/>
              </a:rPr>
              <a:t>Asistencia técnica </a:t>
            </a:r>
            <a:r>
              <a:rPr lang="es-CO" dirty="0">
                <a:solidFill>
                  <a:prstClr val="white"/>
                </a:solidFill>
                <a:latin typeface="Calibri" panose="020F0502020204030204"/>
              </a:rPr>
              <a:t>a los comités municipales para la formulación de la </a:t>
            </a:r>
            <a:r>
              <a:rPr lang="es-CO" b="1" dirty="0">
                <a:solidFill>
                  <a:prstClr val="white"/>
                </a:solidFill>
                <a:latin typeface="Calibri" panose="020F0502020204030204"/>
              </a:rPr>
              <a:t>ruta municipal</a:t>
            </a:r>
            <a:r>
              <a:rPr lang="es-CO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>
              <a:defRPr/>
            </a:pPr>
            <a:endParaRPr dirty="0">
              <a:solidFill>
                <a:prstClr val="whit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1295;p38">
            <a:extLst>
              <a:ext uri="{FF2B5EF4-FFF2-40B4-BE49-F238E27FC236}">
                <a16:creationId xmlns:a16="http://schemas.microsoft.com/office/drawing/2014/main" id="{A83DEECD-73DA-32A0-2AE3-002612089D33}"/>
              </a:ext>
            </a:extLst>
          </p:cNvPr>
          <p:cNvSpPr txBox="1"/>
          <p:nvPr/>
        </p:nvSpPr>
        <p:spPr>
          <a:xfrm>
            <a:off x="9077123" y="2934070"/>
            <a:ext cx="1877894" cy="1723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defRPr/>
            </a:pPr>
            <a:r>
              <a:rPr lang="es-CO" b="1" dirty="0">
                <a:solidFill>
                  <a:prstClr val="white"/>
                </a:solidFill>
                <a:latin typeface="Calibri" panose="020F0502020204030204"/>
              </a:rPr>
              <a:t>Seguimiento a casos </a:t>
            </a:r>
            <a:r>
              <a:rPr lang="es-CO" dirty="0">
                <a:solidFill>
                  <a:prstClr val="white"/>
                </a:solidFill>
                <a:latin typeface="Calibri" panose="020F0502020204030204"/>
              </a:rPr>
              <a:t>remitidos por los comités municipales</a:t>
            </a:r>
            <a:endParaRPr dirty="0">
              <a:solidFill>
                <a:prstClr val="whit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974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52DA8-2149-D9DC-4B6A-C8F693CFE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0199D16-52BA-9780-DC7C-A1FE15C63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D50D682-8630-1745-ADF1-8B25B687A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66B5C66-49FB-9990-2C9D-D38AC2E956C2}"/>
              </a:ext>
            </a:extLst>
          </p:cNvPr>
          <p:cNvSpPr/>
          <p:nvPr/>
        </p:nvSpPr>
        <p:spPr>
          <a:xfrm>
            <a:off x="369114" y="535626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 Departamental CODEVIG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A73E609E-37D6-49A7-E846-0B04AEBC7EAD}"/>
              </a:ext>
            </a:extLst>
          </p:cNvPr>
          <p:cNvSpPr txBox="1"/>
          <p:nvPr/>
        </p:nvSpPr>
        <p:spPr>
          <a:xfrm>
            <a:off x="7962896" y="4269341"/>
            <a:ext cx="17452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  <a:defRPr/>
            </a:pPr>
            <a:endParaRPr sz="4000" dirty="0">
              <a:solidFill>
                <a:prstClr val="black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14CC850A-0E94-8487-7FDD-6C43B014A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2325"/>
            <a:ext cx="10515600" cy="3784637"/>
          </a:xfrm>
        </p:spPr>
        <p:txBody>
          <a:bodyPr/>
          <a:lstStyle/>
          <a:p>
            <a:endParaRPr lang="es-ES" dirty="0"/>
          </a:p>
          <a:p>
            <a:endParaRPr lang="es-CO" dirty="0"/>
          </a:p>
          <a:p>
            <a:pPr marL="0" indent="0" algn="ctr">
              <a:buNone/>
            </a:pPr>
            <a:r>
              <a:rPr lang="es-CO" sz="4800" dirty="0">
                <a:latin typeface="Arial" panose="020B0604020202020204" pitchFamily="34" charset="0"/>
                <a:cs typeface="Arial" panose="020B0604020202020204" pitchFamily="34" charset="0"/>
              </a:rPr>
              <a:t>codevig@antioquia.gov.co</a:t>
            </a:r>
          </a:p>
        </p:txBody>
      </p:sp>
    </p:spTree>
    <p:extLst>
      <p:ext uri="{BB962C8B-B14F-4D97-AF65-F5344CB8AC3E}">
        <p14:creationId xmlns:p14="http://schemas.microsoft.com/office/powerpoint/2010/main" val="146963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DD105-0056-F622-A31F-095400EBC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6D741B6-B1CF-CC3E-30B3-75A82E2C6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3" y="203075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085AB0-9106-F062-1B5E-522481552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A4262A9-55F1-22A3-C415-52DCF5BC4BFD}"/>
              </a:ext>
            </a:extLst>
          </p:cNvPr>
          <p:cNvSpPr/>
          <p:nvPr/>
        </p:nvSpPr>
        <p:spPr>
          <a:xfrm>
            <a:off x="444532" y="374833"/>
            <a:ext cx="80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Funciones</a:t>
            </a: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Comités distritales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27" name="Google Shape;1681;p45">
            <a:extLst>
              <a:ext uri="{FF2B5EF4-FFF2-40B4-BE49-F238E27FC236}">
                <a16:creationId xmlns:a16="http://schemas.microsoft.com/office/drawing/2014/main" id="{CC9412DE-E453-0344-9335-388C693C7B14}"/>
              </a:ext>
            </a:extLst>
          </p:cNvPr>
          <p:cNvSpPr txBox="1"/>
          <p:nvPr/>
        </p:nvSpPr>
        <p:spPr>
          <a:xfrm>
            <a:off x="2151372" y="3719772"/>
            <a:ext cx="2387029" cy="599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100"/>
              <a:buFont typeface="Arial"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294;p38">
            <a:extLst>
              <a:ext uri="{FF2B5EF4-FFF2-40B4-BE49-F238E27FC236}">
                <a16:creationId xmlns:a16="http://schemas.microsoft.com/office/drawing/2014/main" id="{6D8FB24A-6218-D943-15DC-B8C051CD334A}"/>
              </a:ext>
            </a:extLst>
          </p:cNvPr>
          <p:cNvSpPr txBox="1"/>
          <p:nvPr/>
        </p:nvSpPr>
        <p:spPr>
          <a:xfrm>
            <a:off x="7325428" y="3601700"/>
            <a:ext cx="2145141" cy="49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Asistencia técnica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los comités municipales para la formulación de la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ruta municipal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1295;p38">
            <a:extLst>
              <a:ext uri="{FF2B5EF4-FFF2-40B4-BE49-F238E27FC236}">
                <a16:creationId xmlns:a16="http://schemas.microsoft.com/office/drawing/2014/main" id="{D9DD565B-FE48-9112-5E69-C8DB6A38E5AA}"/>
              </a:ext>
            </a:extLst>
          </p:cNvPr>
          <p:cNvSpPr txBox="1"/>
          <p:nvPr/>
        </p:nvSpPr>
        <p:spPr>
          <a:xfrm>
            <a:off x="9077123" y="2934070"/>
            <a:ext cx="1877894" cy="1723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Seguimiento a casos 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remitidos por los comités municipales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E0CAF20-C133-21A8-2704-C3B4EE85D4E0}"/>
              </a:ext>
            </a:extLst>
          </p:cNvPr>
          <p:cNvSpPr txBox="1">
            <a:spLocks/>
          </p:cNvSpPr>
          <p:nvPr/>
        </p:nvSpPr>
        <p:spPr>
          <a:xfrm>
            <a:off x="2151372" y="2053874"/>
            <a:ext cx="6752992" cy="899848"/>
          </a:xfrm>
          <a:prstGeom prst="rect">
            <a:avLst/>
          </a:prstGeom>
          <a:ln>
            <a:solidFill>
              <a:srgbClr val="0C564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0C5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Sans" panose="00000500000000000000" pitchFamily="2" charset="0"/>
                <a:ea typeface="+mj-ea"/>
                <a:cs typeface="+mj-cs"/>
              </a:rPr>
              <a:t>Comités distritales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Nunito Sans" panose="00000500000000000000" pitchFamily="2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Nunito Sans" panose="00000500000000000000" pitchFamily="2" charset="0"/>
                <a:ea typeface="+mj-ea"/>
                <a:cs typeface="+mj-cs"/>
              </a:rPr>
              <a:t> 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anose="00000500000000000000" pitchFamily="2" charset="0"/>
              <a:ea typeface="+mj-ea"/>
              <a:cs typeface="+mj-cs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595BA4A-7BC8-08ED-0C2C-1491637F0829}"/>
              </a:ext>
            </a:extLst>
          </p:cNvPr>
          <p:cNvSpPr/>
          <p:nvPr/>
        </p:nvSpPr>
        <p:spPr>
          <a:xfrm>
            <a:off x="2204139" y="3122507"/>
            <a:ext cx="6752990" cy="1617489"/>
          </a:xfrm>
          <a:prstGeom prst="roundRect">
            <a:avLst/>
          </a:prstGeom>
          <a:ln w="28575">
            <a:solidFill>
              <a:srgbClr val="0C564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Asistencia técnica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comités locales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la implementación de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ruta distrital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cuando haya lugar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EF9AB7E-B859-EB55-D774-687F828E3295}"/>
              </a:ext>
            </a:extLst>
          </p:cNvPr>
          <p:cNvSpPr/>
          <p:nvPr/>
        </p:nvSpPr>
        <p:spPr>
          <a:xfrm>
            <a:off x="2204139" y="4865678"/>
            <a:ext cx="6752990" cy="1617489"/>
          </a:xfrm>
          <a:prstGeom prst="roundRect">
            <a:avLst/>
          </a:prstGeom>
          <a:ln w="28575">
            <a:solidFill>
              <a:srgbClr val="0C564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Seguimiento a casos </a:t>
            </a: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se presenten en el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distrito</a:t>
            </a: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y que no requieran de intervención del nivel nacional</a:t>
            </a:r>
          </a:p>
        </p:txBody>
      </p:sp>
    </p:spTree>
    <p:extLst>
      <p:ext uri="{BB962C8B-B14F-4D97-AF65-F5344CB8AC3E}">
        <p14:creationId xmlns:p14="http://schemas.microsoft.com/office/powerpoint/2010/main" val="232336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09B68-B95D-B654-F8AA-D619A0535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5BD235-7255-B2AF-2124-C623FBC43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3" y="203075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9FB9139-2EFA-4886-3FB0-5F3EF3EAF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7B9C728-0627-8A3B-A48B-37CDAC3C4EDD}"/>
              </a:ext>
            </a:extLst>
          </p:cNvPr>
          <p:cNvSpPr/>
          <p:nvPr/>
        </p:nvSpPr>
        <p:spPr>
          <a:xfrm>
            <a:off x="444532" y="374833"/>
            <a:ext cx="80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Funciones</a:t>
            </a: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Comités municipales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27" name="Google Shape;1681;p45">
            <a:extLst>
              <a:ext uri="{FF2B5EF4-FFF2-40B4-BE49-F238E27FC236}">
                <a16:creationId xmlns:a16="http://schemas.microsoft.com/office/drawing/2014/main" id="{86A7A08B-A7C4-71DF-659C-1413D3BD2178}"/>
              </a:ext>
            </a:extLst>
          </p:cNvPr>
          <p:cNvSpPr txBox="1"/>
          <p:nvPr/>
        </p:nvSpPr>
        <p:spPr>
          <a:xfrm>
            <a:off x="2151372" y="3719772"/>
            <a:ext cx="2387029" cy="599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100"/>
              <a:buFont typeface="Arial"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294;p38">
            <a:extLst>
              <a:ext uri="{FF2B5EF4-FFF2-40B4-BE49-F238E27FC236}">
                <a16:creationId xmlns:a16="http://schemas.microsoft.com/office/drawing/2014/main" id="{56C10738-1EDB-0387-0CA1-E070797C1C08}"/>
              </a:ext>
            </a:extLst>
          </p:cNvPr>
          <p:cNvSpPr txBox="1"/>
          <p:nvPr/>
        </p:nvSpPr>
        <p:spPr>
          <a:xfrm>
            <a:off x="7325428" y="3601700"/>
            <a:ext cx="2145141" cy="49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Asistencia técnica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los comités municipales para la formulación de la 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ruta municipal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1295;p38">
            <a:extLst>
              <a:ext uri="{FF2B5EF4-FFF2-40B4-BE49-F238E27FC236}">
                <a16:creationId xmlns:a16="http://schemas.microsoft.com/office/drawing/2014/main" id="{A32A6B8A-6419-CC78-C2C3-5A8F6959CB8D}"/>
              </a:ext>
            </a:extLst>
          </p:cNvPr>
          <p:cNvSpPr txBox="1"/>
          <p:nvPr/>
        </p:nvSpPr>
        <p:spPr>
          <a:xfrm>
            <a:off x="9077123" y="2934070"/>
            <a:ext cx="1877894" cy="1723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Seguimiento a casos 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remitidos por los comités municipales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F50BAD2-9322-30B7-9D53-90C0AE4145B9}"/>
              </a:ext>
            </a:extLst>
          </p:cNvPr>
          <p:cNvSpPr txBox="1">
            <a:spLocks/>
          </p:cNvSpPr>
          <p:nvPr/>
        </p:nvSpPr>
        <p:spPr>
          <a:xfrm>
            <a:off x="2564343" y="2045214"/>
            <a:ext cx="5279385" cy="888856"/>
          </a:xfrm>
          <a:prstGeom prst="rect">
            <a:avLst/>
          </a:prstGeom>
          <a:ln>
            <a:solidFill>
              <a:srgbClr val="0C564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CO" sz="3200" b="1" dirty="0">
                <a:solidFill>
                  <a:srgbClr val="0C5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" panose="00000500000000000000" pitchFamily="2" charset="0"/>
              </a:rPr>
              <a:t>Comités municipales</a:t>
            </a:r>
          </a:p>
          <a:p>
            <a:pPr algn="ctr">
              <a:defRPr/>
            </a:pPr>
            <a:endParaRPr lang="es-CO" sz="1200" b="1" dirty="0">
              <a:solidFill>
                <a:srgbClr val="5B9BD5"/>
              </a:solidFill>
              <a:latin typeface="Nunito Sans" panose="00000500000000000000" pitchFamily="2" charset="0"/>
            </a:endParaRPr>
          </a:p>
          <a:p>
            <a:pPr algn="ctr">
              <a:defRPr/>
            </a:pPr>
            <a:r>
              <a:rPr lang="es-CO" sz="3200" b="1" dirty="0">
                <a:solidFill>
                  <a:srgbClr val="5B9BD5"/>
                </a:solidFill>
                <a:latin typeface="Nunito Sans" panose="00000500000000000000" pitchFamily="2" charset="0"/>
              </a:rPr>
              <a:t> 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2F96C63-57C3-B0DF-DCA6-FF15485F7700}"/>
              </a:ext>
            </a:extLst>
          </p:cNvPr>
          <p:cNvCxnSpPr>
            <a:cxnSpLocks/>
          </p:cNvCxnSpPr>
          <p:nvPr/>
        </p:nvCxnSpPr>
        <p:spPr>
          <a:xfrm>
            <a:off x="5530185" y="1623535"/>
            <a:ext cx="0" cy="4007446"/>
          </a:xfrm>
          <a:prstGeom prst="line">
            <a:avLst/>
          </a:prstGeom>
          <a:noFill/>
          <a:ln w="28575" cap="flat" cmpd="sng" algn="ctr">
            <a:solidFill>
              <a:srgbClr val="0C5641"/>
            </a:solidFill>
            <a:prstDash val="sysDot"/>
            <a:miter lim="800000"/>
          </a:ln>
          <a:effectLst/>
        </p:spPr>
      </p:cxn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A9EA51DE-4D06-DB99-7054-AF76625BD6EB}"/>
              </a:ext>
            </a:extLst>
          </p:cNvPr>
          <p:cNvSpPr/>
          <p:nvPr/>
        </p:nvSpPr>
        <p:spPr>
          <a:xfrm>
            <a:off x="2544153" y="4463010"/>
            <a:ext cx="5442794" cy="1384591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C56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Consultar al departamento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casos que requieran de seguimiento</a:t>
            </a: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82F3684-D839-D265-928A-B43B39B76934}"/>
              </a:ext>
            </a:extLst>
          </p:cNvPr>
          <p:cNvSpPr/>
          <p:nvPr/>
        </p:nvSpPr>
        <p:spPr>
          <a:xfrm>
            <a:off x="2564343" y="2495219"/>
            <a:ext cx="5279384" cy="1824639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C56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Seguimiento a casos </a:t>
            </a:r>
            <a:r>
              <a:rPr kumimoji="0" lang="es-CO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se presenten en el municipio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74817BD-21DD-5D06-2698-D2958FB55531}"/>
              </a:ext>
            </a:extLst>
          </p:cNvPr>
          <p:cNvCxnSpPr>
            <a:cxnSpLocks/>
          </p:cNvCxnSpPr>
          <p:nvPr/>
        </p:nvCxnSpPr>
        <p:spPr>
          <a:xfrm>
            <a:off x="5530185" y="2800901"/>
            <a:ext cx="0" cy="555628"/>
          </a:xfrm>
          <a:prstGeom prst="straightConnector1">
            <a:avLst/>
          </a:prstGeom>
          <a:noFill/>
          <a:ln w="6350" cap="flat" cmpd="sng" algn="ctr">
            <a:solidFill>
              <a:srgbClr val="0C5641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35734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D786A-7419-F8A8-1FA5-30B3D2B13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E30D2-18B0-B51A-8C6A-ED72A8C45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223F0F4-1714-0C1A-0077-CD93C5ADD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B232026-CE76-CA40-6548-84FC13CA3F44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Fases de implementación del comité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9700BB-8421-B273-FF76-24C07982DB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766"/>
          <a:stretch/>
        </p:blipFill>
        <p:spPr>
          <a:xfrm>
            <a:off x="369114" y="2492828"/>
            <a:ext cx="11265217" cy="366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79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BF451-B1BA-2212-8AE0-EC799E927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9AF9A16-4D2F-2780-F2CF-E59F68948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461EFBB-534B-6F51-CF96-894C8EBBC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1B7F7F6-0981-3520-FE9E-D9FA350B0457}"/>
              </a:ext>
            </a:extLst>
          </p:cNvPr>
          <p:cNvSpPr/>
          <p:nvPr/>
        </p:nvSpPr>
        <p:spPr>
          <a:xfrm>
            <a:off x="369114" y="321462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Seguimiento a casos de alto riesgo o mal pronóstico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4B7236F3-B250-79F4-EF5B-026697A06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6671190"/>
              </p:ext>
            </p:extLst>
          </p:nvPr>
        </p:nvGraphicFramePr>
        <p:xfrm>
          <a:off x="1432933" y="1842330"/>
          <a:ext cx="8864344" cy="4563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13581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2C9B7-5FB3-ABAE-8ECC-F69565C1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DFD9EBE-23FF-EE67-C414-C0A265FE3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37CB53-6838-99DA-3DEB-489C92D60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861AAA0-6428-2412-F87C-F00C96689867}"/>
              </a:ext>
            </a:extLst>
          </p:cNvPr>
          <p:cNvSpPr/>
          <p:nvPr/>
        </p:nvSpPr>
        <p:spPr>
          <a:xfrm>
            <a:off x="111340" y="445191"/>
            <a:ext cx="8583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¿Que busca el mecanismo articulador?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7" name="Picture 2" descr="Derechos de las mujeres png imágenes | PNGWing">
            <a:extLst>
              <a:ext uri="{FF2B5EF4-FFF2-40B4-BE49-F238E27FC236}">
                <a16:creationId xmlns:a16="http://schemas.microsoft.com/office/drawing/2014/main" id="{6781FD68-D2AD-B56C-7FEF-456A7DD16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5863" y="1936107"/>
            <a:ext cx="7824706" cy="411647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005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DCE7D-9999-CBAE-44E6-321BCCE0E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F665FDF-4C2A-348D-F598-28169B1C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91C66D-B233-33BC-4C77-90B860DFF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C1515A5-B4AA-8B00-C5AF-4EDF1D354497}"/>
              </a:ext>
            </a:extLst>
          </p:cNvPr>
          <p:cNvSpPr/>
          <p:nvPr/>
        </p:nvSpPr>
        <p:spPr>
          <a:xfrm>
            <a:off x="280377" y="294466"/>
            <a:ext cx="858396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1.Políticas,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e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strategias y acciones 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ordenadas, continuas y sostenibles para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promover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 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garantizar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: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3DBBCC0-56BE-B33E-0CE5-02E880336A2B}"/>
              </a:ext>
            </a:extLst>
          </p:cNvPr>
          <p:cNvSpPr txBox="1"/>
          <p:nvPr/>
        </p:nvSpPr>
        <p:spPr>
          <a:xfrm>
            <a:off x="1341453" y="1792729"/>
            <a:ext cx="9309799" cy="2948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Los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derechos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humanos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Los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derechos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sexuales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y derechos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reproductivos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Una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vida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libre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violencias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La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autonomía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económica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La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participación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de las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mujeres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niños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niñas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adolescentes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los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escenarios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de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incidencia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política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  <a:sym typeface="Fira Sans Extra Condensed"/>
            </a:endParaRPr>
          </a:p>
          <a:p>
            <a:pPr marL="38099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La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superación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injusticias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sociales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politicas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económicas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  <a:sym typeface="Fira Sans Extra Condensed"/>
              </a:rPr>
              <a:t>.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861262DC-519D-6A69-5DCA-F4BAE7CE529B}"/>
              </a:ext>
            </a:extLst>
          </p:cNvPr>
          <p:cNvSpPr txBox="1">
            <a:spLocks/>
          </p:cNvSpPr>
          <p:nvPr/>
        </p:nvSpPr>
        <p:spPr>
          <a:xfrm>
            <a:off x="423274" y="1551844"/>
            <a:ext cx="82720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6712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5AF7E-FC75-3250-9026-86476B71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998CBD-6DED-E683-D2BD-44BF9A377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3CDA297-039B-3FB6-B473-1DC3EC316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FC071C1-E7FF-9967-3D93-DED9172811E0}"/>
              </a:ext>
            </a:extLst>
          </p:cNvPr>
          <p:cNvSpPr/>
          <p:nvPr/>
        </p:nvSpPr>
        <p:spPr>
          <a:xfrm>
            <a:off x="369114" y="321462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2. 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 panose="020F0502020204030204" pitchFamily="34" charset="0"/>
              </a:rPr>
              <a:t>Estrategias</a:t>
            </a:r>
            <a:r>
              <a:rPr kumimoji="0" lang="es-CO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 panose="020F0502020204030204" pitchFamily="34" charset="0"/>
              </a:rPr>
              <a:t> intersectoriales ordenadas, continuas y sostenibles para </a:t>
            </a:r>
            <a:r>
              <a:rPr kumimoji="0" 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 panose="020F0502020204030204" pitchFamily="34" charset="0"/>
              </a:rPr>
              <a:t>prevenir las violencias… 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Google Shape;1071;p39">
            <a:extLst>
              <a:ext uri="{FF2B5EF4-FFF2-40B4-BE49-F238E27FC236}">
                <a16:creationId xmlns:a16="http://schemas.microsoft.com/office/drawing/2014/main" id="{18BA5B78-E9DC-1064-38D3-27F2E080A886}"/>
              </a:ext>
            </a:extLst>
          </p:cNvPr>
          <p:cNvSpPr txBox="1"/>
          <p:nvPr/>
        </p:nvSpPr>
        <p:spPr>
          <a:xfrm>
            <a:off x="291402" y="2319456"/>
            <a:ext cx="12148457" cy="320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buClr>
                <a:srgbClr val="FF9933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2800" b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Resignificar </a:t>
            </a:r>
            <a:r>
              <a:rPr lang="es-ES" sz="2800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normas, representaciones sociales y prácticas que reproducen y justifican violencias. </a:t>
            </a:r>
          </a:p>
          <a:p>
            <a:pPr>
              <a:buClr>
                <a:srgbClr val="FF9933"/>
              </a:buClr>
              <a:buSzPct val="80000"/>
              <a:defRPr/>
            </a:pPr>
            <a:r>
              <a:rPr lang="es-ES" sz="2800" b="1" i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   Establecer nuevas formas de relacionamientos</a:t>
            </a:r>
          </a:p>
          <a:p>
            <a:pPr>
              <a:buClr>
                <a:srgbClr val="FF9933"/>
              </a:buClr>
              <a:buSzPct val="80000"/>
              <a:defRPr/>
            </a:pPr>
            <a:endParaRPr lang="es-ES" sz="2800" b="1" dirty="0">
              <a:solidFill>
                <a:prstClr val="black"/>
              </a:solidFill>
              <a:latin typeface="Nunito Sans" pitchFamily="2" charset="0"/>
              <a:ea typeface="Fira Sans"/>
              <a:cs typeface="Calibri" panose="020F0502020204030204" pitchFamily="34" charset="0"/>
              <a:sym typeface="Fira Sans Extra Condensed"/>
            </a:endParaRPr>
          </a:p>
          <a:p>
            <a:pPr marL="342900" indent="-342900">
              <a:buClr>
                <a:srgbClr val="FF9933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MX" sz="2800" b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Prevenir oportunamente </a:t>
            </a:r>
            <a:r>
              <a:rPr lang="es-MX" sz="2800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los riesgos de violencias (Alertas tempranas)</a:t>
            </a:r>
          </a:p>
          <a:p>
            <a:pPr>
              <a:buClr>
                <a:srgbClr val="FF9933"/>
              </a:buClr>
              <a:buSzPct val="80000"/>
              <a:defRPr/>
            </a:pPr>
            <a:endParaRPr lang="es-MX" sz="2800" dirty="0">
              <a:solidFill>
                <a:prstClr val="black"/>
              </a:solidFill>
              <a:latin typeface="Nunito Sans" pitchFamily="2" charset="0"/>
              <a:ea typeface="Fira Sans"/>
              <a:cs typeface="Calibri" panose="020F0502020204030204" pitchFamily="34" charset="0"/>
              <a:sym typeface="Fira Sans Extra Condensed"/>
            </a:endParaRPr>
          </a:p>
          <a:p>
            <a:pPr marL="342900" indent="-342900">
              <a:buClr>
                <a:srgbClr val="FF9933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CO" sz="2800" b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Prevenir para la No repetición </a:t>
            </a:r>
            <a:endParaRPr lang="es-ES" sz="2800" b="1" dirty="0">
              <a:solidFill>
                <a:prstClr val="black"/>
              </a:solidFill>
              <a:latin typeface="Nunito Sans" pitchFamily="2" charset="0"/>
              <a:ea typeface="Roboto" panose="02000000000000000000" pitchFamily="2" charset="0"/>
              <a:cs typeface="Calibri" panose="020F0502020204030204" pitchFamily="34" charset="0"/>
              <a:sym typeface="Fira Sans Extra Condensed"/>
            </a:endParaRPr>
          </a:p>
          <a:p>
            <a:pPr>
              <a:buClr>
                <a:srgbClr val="FF9933"/>
              </a:buClr>
              <a:buSzPct val="80000"/>
              <a:defRPr/>
            </a:pPr>
            <a:endParaRPr lang="es-MX" sz="2800" dirty="0">
              <a:solidFill>
                <a:prstClr val="black"/>
              </a:solidFill>
              <a:latin typeface="Nunito Sans" pitchFamily="2" charset="0"/>
              <a:ea typeface="Fira Sans"/>
              <a:cs typeface="Fira Sans"/>
              <a:sym typeface="Fira Sans"/>
            </a:endParaRPr>
          </a:p>
          <a:p>
            <a:pPr>
              <a:buClr>
                <a:srgbClr val="FF9933"/>
              </a:buClr>
              <a:buSzPct val="80000"/>
              <a:defRPr/>
            </a:pPr>
            <a:endParaRPr lang="pt-BR" sz="2800" b="1" dirty="0">
              <a:solidFill>
                <a:prstClr val="black"/>
              </a:solidFill>
              <a:latin typeface="Nunito Sans" pitchFamily="2" charset="0"/>
              <a:ea typeface="Fira Sans"/>
              <a:cs typeface="Fira Sans"/>
              <a:sym typeface="Fira San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3FCFB4-FE81-5F08-D325-2BD12F63B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0569" y="479543"/>
            <a:ext cx="1709118" cy="85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9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90136D-DE10-0805-830A-0676486A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6583DB0-7CC8-CF9F-4BC4-596FB16428B7}"/>
              </a:ext>
            </a:extLst>
          </p:cNvPr>
          <p:cNvSpPr txBox="1">
            <a:spLocks/>
          </p:cNvSpPr>
          <p:nvPr/>
        </p:nvSpPr>
        <p:spPr>
          <a:xfrm>
            <a:off x="606586" y="3297287"/>
            <a:ext cx="8853097" cy="1530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5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Mecanismo Articulador para el abordaje integral de las violencias por razones de sexo y género</a:t>
            </a:r>
          </a:p>
          <a:p>
            <a:pPr algn="ctr"/>
            <a:r>
              <a:rPr lang="es-MX" sz="3200" b="1" dirty="0">
                <a:solidFill>
                  <a:schemeClr val="bg1"/>
                </a:solidFill>
                <a:latin typeface="Arial Narrow" panose="020B0606020202030204" pitchFamily="34" charset="0"/>
                <a:cs typeface="Poppins" pitchFamily="2" charset="77"/>
              </a:rPr>
              <a:t>Decreto 1710 del 2020</a:t>
            </a:r>
            <a:endParaRPr lang="es-CO" sz="3200" b="1" dirty="0">
              <a:solidFill>
                <a:schemeClr val="bg1"/>
              </a:solidFill>
              <a:latin typeface="Arial Narrow" panose="020B0606020202030204" pitchFamily="34" charset="0"/>
              <a:cs typeface="Poppins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339DE56-9060-8A56-4D67-190F0AA26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59683" y="5230280"/>
            <a:ext cx="2569029" cy="17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99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7C412-CDD7-E050-CD7A-C9827498E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C5D0741-6549-9D0B-0BA4-CB5D28010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F8A872A-334C-F326-BEE5-E9C9793CB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FE56C02-2A68-3F3C-64D8-0FC8F1F2044A}"/>
              </a:ext>
            </a:extLst>
          </p:cNvPr>
          <p:cNvSpPr/>
          <p:nvPr/>
        </p:nvSpPr>
        <p:spPr>
          <a:xfrm>
            <a:off x="369114" y="535626"/>
            <a:ext cx="8068420" cy="955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Roboto" panose="02000000000000000000" pitchFamily="2" charset="0"/>
                <a:cs typeface="Calibri" panose="020F0502020204030204" pitchFamily="34" charset="0"/>
              </a:rPr>
              <a:t>3. Implementar políticas, estrategias, acciones - rutas intersectoriales para </a:t>
            </a:r>
            <a:r>
              <a:rPr kumimoji="0" 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Roboto" panose="02000000000000000000" pitchFamily="2" charset="0"/>
                <a:cs typeface="Calibri" panose="020F0502020204030204" pitchFamily="34" charset="0"/>
              </a:rPr>
              <a:t>garantizar: 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Google Shape;1071;p39">
            <a:extLst>
              <a:ext uri="{FF2B5EF4-FFF2-40B4-BE49-F238E27FC236}">
                <a16:creationId xmlns:a16="http://schemas.microsoft.com/office/drawing/2014/main" id="{3E330862-AB23-EF01-1FDA-A5451C67F582}"/>
              </a:ext>
            </a:extLst>
          </p:cNvPr>
          <p:cNvSpPr txBox="1"/>
          <p:nvPr/>
        </p:nvSpPr>
        <p:spPr>
          <a:xfrm>
            <a:off x="536958" y="2366896"/>
            <a:ext cx="11118083" cy="2492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sz="3200" dirty="0">
                <a:solidFill>
                  <a:prstClr val="black"/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Una atención accesible y de calidad que restituya derechos</a:t>
            </a:r>
          </a:p>
          <a:p>
            <a:pPr marL="342900" indent="-342900"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s-MX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sz="3200" dirty="0">
                <a:solidFill>
                  <a:prstClr val="black"/>
                </a:solidFill>
                <a:latin typeface="Calibri" panose="020F0502020204030204"/>
              </a:rPr>
              <a:t>La protección de la vida y la seguridad de las personas en riesgo</a:t>
            </a:r>
          </a:p>
          <a:p>
            <a:pPr marL="342900" indent="-342900"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s-MX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Clr>
                <a:srgbClr val="FF9933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sz="3200" dirty="0">
                <a:solidFill>
                  <a:prstClr val="black"/>
                </a:solidFill>
                <a:latin typeface="Calibri" panose="020F0502020204030204"/>
              </a:rPr>
              <a:t>El acceso a la justicia para las víctimas</a:t>
            </a:r>
            <a:r>
              <a:rPr lang="es-MX" sz="3200" dirty="0">
                <a:solidFill>
                  <a:prstClr val="black"/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  <a:sym typeface="Fira Sans Extra Condensed"/>
              </a:rPr>
              <a:t> </a:t>
            </a:r>
            <a:endParaRPr lang="es-ES" sz="3200" dirty="0">
              <a:solidFill>
                <a:prstClr val="black"/>
              </a:solidFill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  <a:sym typeface="Fira Sans Extra Condensed"/>
            </a:endParaRPr>
          </a:p>
          <a:p>
            <a:pPr>
              <a:buClr>
                <a:srgbClr val="FF9933"/>
              </a:buClr>
              <a:buSzPct val="80000"/>
              <a:defRPr/>
            </a:pPr>
            <a:endParaRPr lang="es-MX" sz="3200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  <a:p>
            <a:pPr>
              <a:buClr>
                <a:srgbClr val="FF9933"/>
              </a:buClr>
              <a:buSzPct val="80000"/>
              <a:defRPr/>
            </a:pPr>
            <a:endParaRPr lang="pt-BR" sz="3200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5A517C2-0642-D439-30F6-A2C76E19FC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269" b="29367"/>
          <a:stretch/>
        </p:blipFill>
        <p:spPr>
          <a:xfrm>
            <a:off x="9312021" y="452824"/>
            <a:ext cx="2035368" cy="10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89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9CD4B-F6F9-0569-61E4-CD0574DF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DB0BC91-F371-53E6-3E65-DF42EE067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EAA665D-894A-E17F-8B3B-1E50EBA33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D68F1DE-700B-7211-FB72-0C7A3FB316B6}"/>
              </a:ext>
            </a:extLst>
          </p:cNvPr>
          <p:cNvSpPr/>
          <p:nvPr/>
        </p:nvSpPr>
        <p:spPr>
          <a:xfrm>
            <a:off x="138001" y="274369"/>
            <a:ext cx="898590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4. Generar procesos de gestión de conocimiento para 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tomar decisiones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A3A0F5-8BEA-3305-B1A6-3F8D6FB92C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88" r="25793"/>
          <a:stretch/>
        </p:blipFill>
        <p:spPr>
          <a:xfrm>
            <a:off x="7275142" y="2227368"/>
            <a:ext cx="3537731" cy="34565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EEFE80D-686A-C1D3-2C95-3011F9AF3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374" y="1826583"/>
            <a:ext cx="59626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54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C599F-B567-4EBD-3BE0-4A66D08AC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4A48F5-9E35-0228-E742-3DC1A9DA8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435C3C1-4423-C3FB-0330-23DE8D71E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A7A677C-0C19-34AC-42EE-663213C21E62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Preguntas frecuentes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E7CD2A9C-6BE3-4CF4-39EE-D30F112CECCE}"/>
              </a:ext>
            </a:extLst>
          </p:cNvPr>
          <p:cNvSpPr txBox="1">
            <a:spLocks/>
          </p:cNvSpPr>
          <p:nvPr/>
        </p:nvSpPr>
        <p:spPr>
          <a:xfrm>
            <a:off x="5896414" y="2956728"/>
            <a:ext cx="6143184" cy="17140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de implementación del Mecanismo Articulador</a:t>
            </a:r>
          </a:p>
        </p:txBody>
      </p:sp>
      <p:pic>
        <p:nvPicPr>
          <p:cNvPr id="7" name="Graphic 8" descr="Help">
            <a:extLst>
              <a:ext uri="{FF2B5EF4-FFF2-40B4-BE49-F238E27FC236}">
                <a16:creationId xmlns:a16="http://schemas.microsoft.com/office/drawing/2014/main" id="{AA95D631-8F9D-1D9B-7989-93A455B0F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4571" y="1919171"/>
            <a:ext cx="4620126" cy="46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2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58CBE-0772-1D3A-25F6-18A002F92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5F33898-3E35-353C-94DE-AB75DF4C6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574C748-6712-6047-DC6E-C25A276F1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A3E725A-00D9-EAFB-4D44-616B8B66AA5A}"/>
              </a:ext>
            </a:extLst>
          </p:cNvPr>
          <p:cNvSpPr/>
          <p:nvPr/>
        </p:nvSpPr>
        <p:spPr>
          <a:xfrm>
            <a:off x="188244" y="310690"/>
            <a:ext cx="8068420" cy="109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¿ Qué entidad debe liderar el proceso de expedición del acto administrativo para la creación del Mecanismo Articulador?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6A3DB98E-8B72-AD09-8022-6B2AF6E33E49}"/>
              </a:ext>
            </a:extLst>
          </p:cNvPr>
          <p:cNvSpPr txBox="1">
            <a:spLocks/>
          </p:cNvSpPr>
          <p:nvPr/>
        </p:nvSpPr>
        <p:spPr>
          <a:xfrm>
            <a:off x="491585" y="1984886"/>
            <a:ext cx="11208829" cy="3841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2800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La entidad territorial define qué institución o instituciones lideran el proceso, en el marco de su autonomía administrativa.</a:t>
            </a:r>
          </a:p>
          <a:p>
            <a:pPr marL="342900" indent="-342900"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2800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Como sugerencia, desde el orden nacional, lo puede asumir la secretaría de salud, secretaría de gobierno, secretaría de desarrollo social, secretaría de la mujer o mecanismo de género. Se recomienda coordinar con el ICBF, en los casos en los que esta institución tenga presencia en la entidad territorial.</a:t>
            </a:r>
          </a:p>
          <a:p>
            <a:pPr marL="342900" indent="-342900"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s-CO" sz="2800" dirty="0">
              <a:solidFill>
                <a:prstClr val="black"/>
              </a:solidFill>
              <a:latin typeface="Nunito Sans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674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EA8B2-46A3-6589-E98C-F1424BFEA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F1C954F-295C-B623-2F1F-17A9F622D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3E487D5-49D0-6713-BA00-0CE81EF31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4D1774B-06D6-3AB9-AE71-86C54BD6D373}"/>
              </a:ext>
            </a:extLst>
          </p:cNvPr>
          <p:cNvSpPr/>
          <p:nvPr/>
        </p:nvSpPr>
        <p:spPr>
          <a:xfrm>
            <a:off x="397962" y="306327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¿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Qué comités se incorporan o transitan al mecanismo articulador territorial</a:t>
            </a: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?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0240F999-8711-EADB-CF31-E7473571128D}"/>
              </a:ext>
            </a:extLst>
          </p:cNvPr>
          <p:cNvSpPr txBox="1">
            <a:spLocks/>
          </p:cNvSpPr>
          <p:nvPr/>
        </p:nvSpPr>
        <p:spPr>
          <a:xfrm>
            <a:off x="699941" y="1800436"/>
            <a:ext cx="10810971" cy="4814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Comités territoriales del ESCNNA (Ley 679 de 2001 y la Ley 1336 de 2009)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Comités consultivos (Ley 1146 de 2007)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Mesas de Erradicación de Violencias contra las mujeres (Ley 1761 de 2015, Artículo 9)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Comités de buen trato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 departamental de la mujer y la equidad de género (</a:t>
            </a:r>
            <a:r>
              <a:rPr lang="es-MX" i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cuando solo tratan temas relacionados con la atención a violencias</a:t>
            </a: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)</a:t>
            </a:r>
          </a:p>
          <a:p>
            <a:pPr marL="342900" indent="-342900"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s-CO" sz="1600" dirty="0">
              <a:solidFill>
                <a:prstClr val="black"/>
              </a:solidFill>
              <a:latin typeface="Nunito Sans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5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D6A12-24B8-A06E-4574-004911ED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4EB626F-70E0-BD17-243A-930F70B39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0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B5395A-480E-9121-7498-53D547200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EFB64BB-A016-2D5E-7F02-C991789796FB}"/>
              </a:ext>
            </a:extLst>
          </p:cNvPr>
          <p:cNvSpPr/>
          <p:nvPr/>
        </p:nvSpPr>
        <p:spPr>
          <a:xfrm>
            <a:off x="278679" y="264320"/>
            <a:ext cx="80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¿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Qué comités NO se incorporan o transitan al mecanismo articulador territorial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?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4955E48E-AC75-5954-B36C-D79C10827FBA}"/>
              </a:ext>
            </a:extLst>
          </p:cNvPr>
          <p:cNvSpPr txBox="1">
            <a:spLocks/>
          </p:cNvSpPr>
          <p:nvPr/>
        </p:nvSpPr>
        <p:spPr>
          <a:xfrm>
            <a:off x="278679" y="2013217"/>
            <a:ext cx="11253607" cy="3825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0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 departamental de la mujer y la Equidad de género (cuando tratan temas adicionales a la atención de violencias)</a:t>
            </a:r>
          </a:p>
          <a:p>
            <a:pPr marL="285750" indent="-285750" algn="just">
              <a:lnSpc>
                <a:spcPct val="100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 de sexualidad, derechos sexuales y derechos</a:t>
            </a:r>
          </a:p>
          <a:p>
            <a:pPr marL="285750" indent="-285750" algn="just">
              <a:lnSpc>
                <a:spcPct val="100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 de convivencia escolar (Ley 1620 de 2013)</a:t>
            </a:r>
          </a:p>
          <a:p>
            <a:pPr marL="285750" indent="-285750" algn="just">
              <a:lnSpc>
                <a:spcPct val="100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Comité de trata (Ley 985 2005)</a:t>
            </a:r>
          </a:p>
          <a:p>
            <a:pPr indent="-366175"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endParaRPr lang="es-MX" sz="3600" dirty="0">
              <a:solidFill>
                <a:prstClr val="black"/>
              </a:solidFill>
              <a:latin typeface="Nunito Sans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7144DD0-FDFC-7D94-D2F9-4EA804DF74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00" t="34845" r="37000" b="36533"/>
          <a:stretch/>
        </p:blipFill>
        <p:spPr>
          <a:xfrm>
            <a:off x="9470569" y="3926201"/>
            <a:ext cx="2319439" cy="159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40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EE2FA-C40E-504C-0095-3A108D48F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B264A3-C3A2-1C79-B154-AFBD3CFFE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206243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23E689-DAA4-AC3E-2DE1-E350EED13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2C056C5-2B94-80C7-946C-8F755D605CF9}"/>
              </a:ext>
            </a:extLst>
          </p:cNvPr>
          <p:cNvSpPr/>
          <p:nvPr/>
        </p:nvSpPr>
        <p:spPr>
          <a:xfrm>
            <a:off x="208340" y="324611"/>
            <a:ext cx="8068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¿Los comités creados con anterioridad al Decreto 1710 de 2020 que aborden la violencia por razones de sexo y género, deben realizar un nuevo acto administrativo actualizando lo establecido en este decreto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?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BA7E3E2-8286-8E17-AA33-F4151E40D90A}"/>
              </a:ext>
            </a:extLst>
          </p:cNvPr>
          <p:cNvSpPr txBox="1">
            <a:spLocks/>
          </p:cNvSpPr>
          <p:nvPr/>
        </p:nvSpPr>
        <p:spPr>
          <a:xfrm>
            <a:off x="536401" y="2985334"/>
            <a:ext cx="10955396" cy="21529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sz="2000" b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Si.</a:t>
            </a:r>
            <a:r>
              <a:rPr lang="es-MX" sz="2000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 Revisar el Artículo 25, inciso 3.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endParaRPr lang="es-MX" sz="2000" dirty="0">
              <a:solidFill>
                <a:prstClr val="black"/>
              </a:solidFill>
              <a:latin typeface="Nunito Sans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  <a:buClr>
                <a:srgbClr val="ED7D31">
                  <a:lumMod val="60000"/>
                  <a:lumOff val="40000"/>
                </a:srgb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s-MX" sz="2000" i="1" dirty="0">
                <a:solidFill>
                  <a:prstClr val="black"/>
                </a:solidFill>
                <a:latin typeface="Nunito Sans" pitchFamily="2" charset="0"/>
                <a:ea typeface="Roboto" panose="02000000000000000000" pitchFamily="2" charset="0"/>
                <a:cs typeface="Calibri" panose="020F0502020204030204" pitchFamily="34" charset="0"/>
              </a:rPr>
              <a:t>Los comités departamentales, distritales y municipales que con anterioridad a la vigencia de este decreto hayan creado comités en los que se aborde la violencia por razones de sexo y género, mantendrán su conformación efectuando los ajustes que sean necesarios para cumplir con los objetivos del Mecanismo Articulador e informarán de ello al Ministerio de Salud y Protección Social</a:t>
            </a:r>
            <a:endParaRPr lang="es-MX" sz="2000" dirty="0">
              <a:solidFill>
                <a:prstClr val="black"/>
              </a:solidFill>
              <a:latin typeface="Nunito Sans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42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64307-D75C-C345-5992-5D3C2DD77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5E7A70-6257-2631-0335-FB989EA30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D85CF98-6006-226A-6498-ACFC1A7AE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42C4663-4AB4-3FB3-E673-F86F28EA5046}"/>
              </a:ext>
            </a:extLst>
          </p:cNvPr>
          <p:cNvSpPr/>
          <p:nvPr/>
        </p:nvSpPr>
        <p:spPr>
          <a:xfrm>
            <a:off x="369114" y="535626"/>
            <a:ext cx="8068420" cy="867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  <a:sym typeface="Arial"/>
              </a:rPr>
              <a:t>¿Qué institución debe ejercer la secretaría técnica del mecanismo articulador territorial?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20C8D9A-19A0-13D3-8E56-A76E9ACCB0E5}"/>
              </a:ext>
            </a:extLst>
          </p:cNvPr>
          <p:cNvSpPr txBox="1">
            <a:spLocks/>
          </p:cNvSpPr>
          <p:nvPr/>
        </p:nvSpPr>
        <p:spPr>
          <a:xfrm>
            <a:off x="536402" y="2014330"/>
            <a:ext cx="11112259" cy="36803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En desarrollo de su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autonomía administrativa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, lo define la entidad territorial.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Se sugiere que esta secretaría técnica pueda ser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rotativa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 entre la secretaría de salud, secretaría de gobierno, secretaría de desarrollo social y/o la secretaría de mujer o mecanismo de género.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Se sugiere que el proceso quede en la administración de la entidad territorial, anclada al departamento, distrito o municipio.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Tener en cuenta que el mecanismo articulador aborda el curso de vida: niños/niñas, adolescentes y mujeres, por tanto, las instituciones que abordan estos grupos tienen una función importante en el liderazgo del mecanismo articulador en el territorio.</a:t>
            </a:r>
          </a:p>
        </p:txBody>
      </p:sp>
    </p:spTree>
    <p:extLst>
      <p:ext uri="{BB962C8B-B14F-4D97-AF65-F5344CB8AC3E}">
        <p14:creationId xmlns:p14="http://schemas.microsoft.com/office/powerpoint/2010/main" val="61860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D90F-4525-C842-B532-57FAACA8D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844836A-5310-E221-B17D-31A361624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67BF746-3C29-0A73-75AA-770C2C1E9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6D769CB-F7C2-ED04-6E68-101AB24643A0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Responsabilidad del sector salud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2 Rectángulo"/>
          <p:cNvSpPr/>
          <p:nvPr/>
        </p:nvSpPr>
        <p:spPr>
          <a:xfrm>
            <a:off x="781752" y="1775436"/>
            <a:ext cx="10628496" cy="3988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Wingdings" panose="05000000000000000000" pitchFamily="2" charset="2"/>
              <a:buChar char="Ø"/>
              <a:defRPr/>
            </a:pPr>
            <a:r>
              <a:rPr lang="es-CO" altLang="es-CO" sz="24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Promover de estilos de vida saludables, trato digno, pautas de crianza, ejercicio de los DH y los DSSR en el marco de la equidad de género, equidad intergeneracional… (PNSSR, PDSP)</a:t>
            </a: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v"/>
              <a:defRPr/>
            </a:pPr>
            <a:endParaRPr lang="es-CO" altLang="es-CO" sz="24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Wingdings" panose="05000000000000000000" pitchFamily="2" charset="2"/>
              <a:buChar char="Ø"/>
              <a:defRPr/>
            </a:pPr>
            <a:r>
              <a:rPr lang="es-CO" altLang="es-CO" sz="24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Prevenir la violencia Intrafamiliar y Sexual </a:t>
            </a: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v"/>
              <a:defRPr/>
            </a:pPr>
            <a:endParaRPr lang="es-CO" altLang="es-CO" sz="24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Wingdings" panose="05000000000000000000" pitchFamily="2" charset="2"/>
              <a:buChar char="Ø"/>
              <a:defRPr/>
            </a:pPr>
            <a:r>
              <a:rPr lang="es-CO" altLang="es-CO" sz="24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Garantizar las acciones de promoción y mantenimiento de la salud y atención integral a victimas de violencia intrafamiliar y sexual  (Res. 3280 de 2018, Res 459 de 2012, ley 1146 de 2007)</a:t>
            </a:r>
          </a:p>
          <a:p>
            <a:pPr algn="just">
              <a:buClr>
                <a:srgbClr val="990000"/>
              </a:buClr>
              <a:defRPr/>
            </a:pPr>
            <a:endParaRPr lang="es-ES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6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7507D-BBF9-A5A1-CAD6-29A7FF35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7ED2BE-C098-5C09-6B47-B82F81C71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4AB9675-92BD-C4E7-A6AE-2049C3DB6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4A5FCCD-ACEF-5045-3FC6-98361CF1C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15" y="1999394"/>
            <a:ext cx="9143999" cy="448704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5D2ED38-5C76-6D68-3934-A037E671220E}"/>
              </a:ext>
            </a:extLst>
          </p:cNvPr>
          <p:cNvSpPr/>
          <p:nvPr/>
        </p:nvSpPr>
        <p:spPr>
          <a:xfrm>
            <a:off x="521514" y="6880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Responsabilidad del sector salud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95094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EBF3421-44BA-08DE-B93B-99BD3F02F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9F55110-6A46-8AA6-B5B2-6006DC4DF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A65F777-10C9-8AD4-27E6-E654885931D3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A38D50DA-7D6D-09A8-7466-247A9D5A6F9D}"/>
              </a:ext>
            </a:extLst>
          </p:cNvPr>
          <p:cNvSpPr txBox="1"/>
          <p:nvPr/>
        </p:nvSpPr>
        <p:spPr>
          <a:xfrm>
            <a:off x="7962896" y="4269341"/>
            <a:ext cx="17452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  <a:defRPr/>
            </a:pPr>
            <a:endParaRPr sz="4000" dirty="0">
              <a:solidFill>
                <a:prstClr val="black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29158D5-9584-10FA-EAC7-EB455AAC3FAD}"/>
              </a:ext>
            </a:extLst>
          </p:cNvPr>
          <p:cNvSpPr/>
          <p:nvPr/>
        </p:nvSpPr>
        <p:spPr>
          <a:xfrm>
            <a:off x="3043821" y="2312327"/>
            <a:ext cx="3520047" cy="32537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297" algn="ctr"/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Fira Sans Extra Condensed"/>
              </a:rPr>
              <a:t>Estrategia de </a:t>
            </a:r>
            <a:r>
              <a:rPr lang="es-MX" sz="2000" b="1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Fira Sans Extra Condensed"/>
              </a:rPr>
              <a:t>coordinación intersectorial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Fira Sans Extra Condensed"/>
              </a:rPr>
              <a:t> del orden nacional, departamental, distrital y municipal, para la </a:t>
            </a:r>
            <a:r>
              <a:rPr lang="es-MX" sz="2000" b="1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Fira Sans Extra Condensed"/>
              </a:rPr>
              <a:t>respuesta técnica y operativa 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Fira Sans Extra Condensed"/>
              </a:rPr>
              <a:t>dirigida al abordaje integral de las violencias por razones de sexo y género</a:t>
            </a:r>
            <a:r>
              <a:rPr lang="es-MX" sz="1800" b="1" dirty="0">
                <a:solidFill>
                  <a:srgbClr val="002060"/>
                </a:solidFill>
                <a:latin typeface="Fira Sans Extra Condensed" panose="020B0503050000020004" pitchFamily="34" charset="0"/>
                <a:ea typeface="Roboto" panose="02000000000000000000" pitchFamily="2" charset="0"/>
              </a:rPr>
              <a:t>.</a:t>
            </a:r>
            <a:endParaRPr lang="es-MX" sz="1800" b="1" dirty="0">
              <a:solidFill>
                <a:srgbClr val="002060"/>
              </a:solidFill>
              <a:latin typeface="Fira Sans Extra Condensed" panose="020B0503050000020004" pitchFamily="34" charset="0"/>
              <a:ea typeface="Roboto" panose="02000000000000000000" pitchFamily="2" charset="0"/>
              <a:cs typeface="Fira Sans"/>
              <a:sym typeface="Fira San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D4067F-9D3B-021D-E117-A2DC3F2BFCE1}"/>
              </a:ext>
            </a:extLst>
          </p:cNvPr>
          <p:cNvSpPr txBox="1"/>
          <p:nvPr/>
        </p:nvSpPr>
        <p:spPr>
          <a:xfrm>
            <a:off x="7219506" y="3009014"/>
            <a:ext cx="40191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66FFFF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Enfoques de Derechos humanos</a:t>
            </a:r>
          </a:p>
          <a:p>
            <a:pPr marL="214313" indent="-214313">
              <a:buClr>
                <a:srgbClr val="66FFFF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Enfoque de género</a:t>
            </a:r>
          </a:p>
          <a:p>
            <a:pPr marL="214313" indent="-214313">
              <a:buClr>
                <a:srgbClr val="66FFFF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Enfoque diferencial </a:t>
            </a:r>
          </a:p>
          <a:p>
            <a:pPr marL="214313" indent="-214313">
              <a:buClr>
                <a:srgbClr val="66FFFF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Enfoque interseccional.</a:t>
            </a:r>
            <a:endParaRPr lang="es-CO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66FFFF"/>
              </a:buClr>
              <a:buSzPct val="80000"/>
              <a:buFont typeface="Wingdings" panose="05000000000000000000" pitchFamily="2" charset="2"/>
              <a:buChar char="§"/>
            </a:pPr>
            <a:r>
              <a:rPr lang="es-CO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Enfoque de curso de vida.</a:t>
            </a:r>
            <a:endParaRPr lang="es-ES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03FC47-C16E-405A-907E-14A032865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08" t="35486" r="50290" b="23155"/>
          <a:stretch/>
        </p:blipFill>
        <p:spPr>
          <a:xfrm>
            <a:off x="583436" y="2264480"/>
            <a:ext cx="2569029" cy="3562161"/>
          </a:xfrm>
          <a:prstGeom prst="rect">
            <a:avLst/>
          </a:prstGeom>
        </p:spPr>
      </p:pic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D2B8BA1D-7ACF-7FC3-B53C-5F0E7B3F9DCF}"/>
              </a:ext>
            </a:extLst>
          </p:cNvPr>
          <p:cNvSpPr/>
          <p:nvPr/>
        </p:nvSpPr>
        <p:spPr>
          <a:xfrm>
            <a:off x="6712699" y="3654857"/>
            <a:ext cx="508610" cy="225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611924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4E3E4-AFE9-8831-5264-6AFF0B4CA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18BFE3-05C8-0E87-2D74-FC3B90F90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97CE18-A171-1C04-9060-FE0973D1D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4F9F788-1ACB-6006-2778-51A8D82340F1}"/>
              </a:ext>
            </a:extLst>
          </p:cNvPr>
          <p:cNvSpPr/>
          <p:nvPr/>
        </p:nvSpPr>
        <p:spPr>
          <a:xfrm>
            <a:off x="369114" y="535626"/>
            <a:ext cx="80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Responsabilidad del sector salud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0CC809-60B9-D678-A055-8B6011571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459" y="1857060"/>
            <a:ext cx="6585631" cy="40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83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BB7E1-7535-5155-CC74-D69D9089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6083761-2E0C-E021-9C01-E08DED3A8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23E620-27E2-647B-9B5A-BD3C3A676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EE5CA42-A997-9B2B-BE44-97A9E7BE29F7}"/>
              </a:ext>
            </a:extLst>
          </p:cNvPr>
          <p:cNvSpPr/>
          <p:nvPr/>
        </p:nvSpPr>
        <p:spPr>
          <a:xfrm>
            <a:off x="369114" y="535626"/>
            <a:ext cx="8068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Responsabilidad del sector salud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54" y="2229883"/>
            <a:ext cx="9210214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68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ABD6-C0FC-49C2-D25C-3033769CB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3E9062-64E5-73BE-B4F7-84C451B8E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FD96676-72D4-2291-9A3F-0FD7A8696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AFD9349-D54B-7EB3-838A-9F7D4606756C}"/>
              </a:ext>
            </a:extLst>
          </p:cNvPr>
          <p:cNvSpPr/>
          <p:nvPr/>
        </p:nvSpPr>
        <p:spPr>
          <a:xfrm>
            <a:off x="369114" y="535626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Responsabilidad del sector salud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Atención: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482F041-FC42-740B-32D5-0D974C6C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4" y="2224593"/>
            <a:ext cx="8789147" cy="366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820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15D16-9D2C-F336-90C3-F36F28410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221918F-D719-847C-4C21-10BBC022F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B6A730-1CBC-D24A-38A0-2A99B074D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7A1CA5B-96C3-F9AE-06E0-30D6EBC0D8A0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Responsabilidad del sector salud</a:t>
            </a:r>
          </a:p>
        </p:txBody>
      </p:sp>
      <p:sp>
        <p:nvSpPr>
          <p:cNvPr id="10" name="4 Rectángulo"/>
          <p:cNvSpPr/>
          <p:nvPr/>
        </p:nvSpPr>
        <p:spPr>
          <a:xfrm>
            <a:off x="895874" y="2186772"/>
            <a:ext cx="10800407" cy="3625608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altLang="es-CO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 acciones intersectoriales para el abordaje integral de estas violencias. (Ley 1146 de 2007 y Ley 1257 de 2008, decreto 1710 del 2020)</a:t>
            </a: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endParaRPr lang="es-CO" altLang="es-CO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altLang="es-CO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procesos de Vigilancia y Control </a:t>
            </a: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endParaRPr lang="es-CO" altLang="es-CO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altLang="es-CO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vigilancia epidemiológica de las violencias </a:t>
            </a: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Arial" pitchFamily="34" charset="0"/>
              <a:buChar char="•"/>
              <a:defRPr/>
            </a:pPr>
            <a:endParaRPr lang="es-CO" altLang="es-CO" sz="28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781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DDEAE-E769-689F-3798-7716E972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67EB36-208E-9762-6C48-5AD4588C5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A6ADF1E-60E3-55D9-B3D1-5FE467B53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35E14FD-AF82-6286-4C0B-562AA86F0D4D}"/>
              </a:ext>
            </a:extLst>
          </p:cNvPr>
          <p:cNvSpPr/>
          <p:nvPr/>
        </p:nvSpPr>
        <p:spPr>
          <a:xfrm>
            <a:off x="369114" y="365059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Responsabilidad del sector salud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EAPB - IPS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7 Rectángulo">
            <a:extLst>
              <a:ext uri="{FF2B5EF4-FFF2-40B4-BE49-F238E27FC236}">
                <a16:creationId xmlns:a16="http://schemas.microsoft.com/office/drawing/2014/main" id="{071A1151-021A-7F0D-BB51-D5E7D34FC938}"/>
              </a:ext>
            </a:extLst>
          </p:cNvPr>
          <p:cNvSpPr/>
          <p:nvPr/>
        </p:nvSpPr>
        <p:spPr>
          <a:xfrm>
            <a:off x="614626" y="2409928"/>
            <a:ext cx="10962748" cy="3157788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Garantizar los servicios de atención de urgencia a las victimas intrafamiliar y violencia sexual </a:t>
            </a: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endParaRPr lang="es-CO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Garantizar la infraestructura y los insumos para la atención </a:t>
            </a: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endParaRPr lang="es-CO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s-CO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Garantizar la atención sin copagos</a:t>
            </a:r>
          </a:p>
          <a:p>
            <a:pPr marL="342900" indent="-342900" algn="just">
              <a:spcBef>
                <a:spcPct val="20000"/>
              </a:spcBef>
              <a:buClr>
                <a:srgbClr val="990000"/>
              </a:buClr>
              <a:buFont typeface="Arial" pitchFamily="34" charset="0"/>
              <a:buChar char="•"/>
              <a:defRPr/>
            </a:pPr>
            <a:endParaRPr lang="es-CO" altLang="es-CO" sz="26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36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536C4-8E41-C334-9E6A-7A5F623AA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D4697D9-24BB-D852-70E5-5F42BB3A9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5008B22-2EA2-8944-DFB3-522282C5C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2D8DCE2-BADF-3C87-84DA-8FC23576EF87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1922849C-2D1B-7CF0-3208-AD2C4709CE90}"/>
              </a:ext>
            </a:extLst>
          </p:cNvPr>
          <p:cNvSpPr txBox="1"/>
          <p:nvPr/>
        </p:nvSpPr>
        <p:spPr>
          <a:xfrm>
            <a:off x="7962896" y="4269341"/>
            <a:ext cx="17452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pP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FED9BA8-1495-E666-4946-C490E9CCB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086" y="2339163"/>
            <a:ext cx="5663422" cy="3399900"/>
          </a:xfrm>
          <a:prstGeom prst="rect">
            <a:avLst/>
          </a:prstGeom>
        </p:spPr>
      </p:pic>
      <p:sp>
        <p:nvSpPr>
          <p:cNvPr id="10" name="Título 3">
            <a:extLst>
              <a:ext uri="{FF2B5EF4-FFF2-40B4-BE49-F238E27FC236}">
                <a16:creationId xmlns:a16="http://schemas.microsoft.com/office/drawing/2014/main" id="{A43C2FFA-9372-E5EE-409D-CFA071DCBA9A}"/>
              </a:ext>
            </a:extLst>
          </p:cNvPr>
          <p:cNvSpPr txBox="1">
            <a:spLocks/>
          </p:cNvSpPr>
          <p:nvPr/>
        </p:nvSpPr>
        <p:spPr>
          <a:xfrm>
            <a:off x="8325852" y="1118937"/>
            <a:ext cx="3404937" cy="268318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Ruta intersectorial</a:t>
            </a:r>
          </a:p>
        </p:txBody>
      </p:sp>
    </p:spTree>
    <p:extLst>
      <p:ext uri="{BB962C8B-B14F-4D97-AF65-F5344CB8AC3E}">
        <p14:creationId xmlns:p14="http://schemas.microsoft.com/office/powerpoint/2010/main" val="3347376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6232C-DB1A-9251-8E3C-A0FF05845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AE4638-119A-8483-5410-47AC876D6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332A346-68D2-F405-22E5-7206F73ADCBF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285F8F3D-E378-735F-8F05-E385A2FBFF4D}"/>
              </a:ext>
            </a:extLst>
          </p:cNvPr>
          <p:cNvSpPr txBox="1"/>
          <p:nvPr/>
        </p:nvSpPr>
        <p:spPr>
          <a:xfrm>
            <a:off x="7962896" y="4269341"/>
            <a:ext cx="17452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pP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4A06D2D-EA16-23CD-461D-84E5F0C3BE8D}"/>
              </a:ext>
            </a:extLst>
          </p:cNvPr>
          <p:cNvSpPr txBox="1">
            <a:spLocks/>
          </p:cNvSpPr>
          <p:nvPr/>
        </p:nvSpPr>
        <p:spPr>
          <a:xfrm>
            <a:off x="1987825" y="410753"/>
            <a:ext cx="8547653" cy="50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s-CO" sz="2800" b="1" dirty="0">
                <a:latin typeface="Nunito Sans" panose="00000500000000000000" pitchFamily="2" charset="0"/>
              </a:rPr>
              <a:t>Ruta intersectorial ¿Qué es?</a:t>
            </a:r>
          </a:p>
        </p:txBody>
      </p:sp>
      <p:grpSp>
        <p:nvGrpSpPr>
          <p:cNvPr id="6" name="Google Shape;173;gb0030f1372_0_94">
            <a:extLst>
              <a:ext uri="{FF2B5EF4-FFF2-40B4-BE49-F238E27FC236}">
                <a16:creationId xmlns:a16="http://schemas.microsoft.com/office/drawing/2014/main" id="{08B0B0BB-97E8-A16A-3724-E6BD5B6D701B}"/>
              </a:ext>
            </a:extLst>
          </p:cNvPr>
          <p:cNvGrpSpPr/>
          <p:nvPr/>
        </p:nvGrpSpPr>
        <p:grpSpPr>
          <a:xfrm>
            <a:off x="1048138" y="1028332"/>
            <a:ext cx="9991773" cy="731596"/>
            <a:chOff x="710274" y="1456476"/>
            <a:chExt cx="3703926" cy="841654"/>
          </a:xfrm>
        </p:grpSpPr>
        <p:sp>
          <p:nvSpPr>
            <p:cNvPr id="7" name="Google Shape;174;gb0030f1372_0_94">
              <a:extLst>
                <a:ext uri="{FF2B5EF4-FFF2-40B4-BE49-F238E27FC236}">
                  <a16:creationId xmlns:a16="http://schemas.microsoft.com/office/drawing/2014/main" id="{1B39F416-387D-4049-9D24-0D50CBB6CFE2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9" name="Google Shape;175;gb0030f1372_0_94">
              <a:extLst>
                <a:ext uri="{FF2B5EF4-FFF2-40B4-BE49-F238E27FC236}">
                  <a16:creationId xmlns:a16="http://schemas.microsoft.com/office/drawing/2014/main" id="{A7ACC374-A008-9ADD-5FA2-C87F6D803F21}"/>
                </a:ext>
              </a:extLst>
            </p:cNvPr>
            <p:cNvSpPr/>
            <p:nvPr/>
          </p:nvSpPr>
          <p:spPr>
            <a:xfrm>
              <a:off x="710274" y="1456476"/>
              <a:ext cx="593557" cy="807957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FBB831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11" name="Google Shape;176;gb0030f1372_0_94">
              <a:extLst>
                <a:ext uri="{FF2B5EF4-FFF2-40B4-BE49-F238E27FC236}">
                  <a16:creationId xmlns:a16="http://schemas.microsoft.com/office/drawing/2014/main" id="{3214158A-63AB-93AF-1332-D6A9A6290DEF}"/>
                </a:ext>
              </a:extLst>
            </p:cNvPr>
            <p:cNvSpPr/>
            <p:nvPr/>
          </p:nvSpPr>
          <p:spPr>
            <a:xfrm>
              <a:off x="846610" y="1576284"/>
              <a:ext cx="320883" cy="482596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1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12" name="Google Shape;177;gb0030f1372_0_94">
              <a:extLst>
                <a:ext uri="{FF2B5EF4-FFF2-40B4-BE49-F238E27FC236}">
                  <a16:creationId xmlns:a16="http://schemas.microsoft.com/office/drawing/2014/main" id="{A390DAFF-B366-BF35-6EA8-411D94A7B2F6}"/>
                </a:ext>
              </a:extLst>
            </p:cNvPr>
            <p:cNvSpPr txBox="1"/>
            <p:nvPr/>
          </p:nvSpPr>
          <p:spPr>
            <a:xfrm>
              <a:off x="1303830" y="1501330"/>
              <a:ext cx="3110369" cy="646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buSzPts val="1600"/>
              </a:pPr>
              <a:r>
                <a:rPr lang="es-CO" sz="1600" dirty="0"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Es una </a:t>
              </a:r>
              <a:r>
                <a:rPr lang="es-CO" sz="1600" b="1" dirty="0"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estructura organizativa </a:t>
              </a:r>
              <a:r>
                <a:rPr lang="es-CO" sz="1600" dirty="0"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de orden territorial o local que </a:t>
              </a:r>
              <a:r>
                <a:rPr lang="es-CO" sz="1600" b="1" dirty="0"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orienta la prestación </a:t>
              </a:r>
              <a:r>
                <a:rPr lang="es-CO" sz="1600" dirty="0"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de un servicio de manera integral y articulada</a:t>
              </a:r>
              <a:endParaRPr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grpSp>
        <p:nvGrpSpPr>
          <p:cNvPr id="13" name="Google Shape;173;gb0030f1372_0_94">
            <a:extLst>
              <a:ext uri="{FF2B5EF4-FFF2-40B4-BE49-F238E27FC236}">
                <a16:creationId xmlns:a16="http://schemas.microsoft.com/office/drawing/2014/main" id="{2047423C-A2F0-D9D3-CBC5-234DC704D34E}"/>
              </a:ext>
            </a:extLst>
          </p:cNvPr>
          <p:cNvGrpSpPr/>
          <p:nvPr/>
        </p:nvGrpSpPr>
        <p:grpSpPr>
          <a:xfrm>
            <a:off x="1048135" y="1888593"/>
            <a:ext cx="9991773" cy="718395"/>
            <a:chOff x="710274" y="1456476"/>
            <a:chExt cx="3703926" cy="841654"/>
          </a:xfrm>
        </p:grpSpPr>
        <p:sp>
          <p:nvSpPr>
            <p:cNvPr id="14" name="Google Shape;174;gb0030f1372_0_94">
              <a:extLst>
                <a:ext uri="{FF2B5EF4-FFF2-40B4-BE49-F238E27FC236}">
                  <a16:creationId xmlns:a16="http://schemas.microsoft.com/office/drawing/2014/main" id="{54F8C45F-4906-4184-54F1-FB8E7270E0BA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15" name="Google Shape;175;gb0030f1372_0_94">
              <a:extLst>
                <a:ext uri="{FF2B5EF4-FFF2-40B4-BE49-F238E27FC236}">
                  <a16:creationId xmlns:a16="http://schemas.microsoft.com/office/drawing/2014/main" id="{9D9FD2F1-2941-2895-9FC8-ED17E363901D}"/>
                </a:ext>
              </a:extLst>
            </p:cNvPr>
            <p:cNvSpPr/>
            <p:nvPr/>
          </p:nvSpPr>
          <p:spPr>
            <a:xfrm>
              <a:off x="710274" y="1456476"/>
              <a:ext cx="593557" cy="792961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73B3A9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16" name="Google Shape;176;gb0030f1372_0_94">
              <a:extLst>
                <a:ext uri="{FF2B5EF4-FFF2-40B4-BE49-F238E27FC236}">
                  <a16:creationId xmlns:a16="http://schemas.microsoft.com/office/drawing/2014/main" id="{1C8A0BAD-3707-E50A-CD4F-28A8B3C4BAA2}"/>
                </a:ext>
              </a:extLst>
            </p:cNvPr>
            <p:cNvSpPr/>
            <p:nvPr/>
          </p:nvSpPr>
          <p:spPr>
            <a:xfrm>
              <a:off x="822507" y="1631647"/>
              <a:ext cx="320883" cy="442618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2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17" name="Google Shape;177;gb0030f1372_0_94">
              <a:extLst>
                <a:ext uri="{FF2B5EF4-FFF2-40B4-BE49-F238E27FC236}">
                  <a16:creationId xmlns:a16="http://schemas.microsoft.com/office/drawing/2014/main" id="{BF796C72-A7BF-3D5B-DA21-DA0F94B53B9A}"/>
                </a:ext>
              </a:extLst>
            </p:cNvPr>
            <p:cNvSpPr txBox="1"/>
            <p:nvPr/>
          </p:nvSpPr>
          <p:spPr>
            <a:xfrm>
              <a:off x="1347960" y="1501329"/>
              <a:ext cx="3066239" cy="7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buSzPts val="1600"/>
              </a:pPr>
              <a:r>
                <a:rPr lang="es-CO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Parte de tener </a:t>
              </a:r>
              <a:r>
                <a:rPr lang="es-CO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claridad de competencias y responsabilidades </a:t>
              </a:r>
              <a:r>
                <a:rPr lang="es-CO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cada actor institucional, sectorial o comunitario</a:t>
              </a:r>
              <a:endParaRPr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grpSp>
        <p:nvGrpSpPr>
          <p:cNvPr id="18" name="Google Shape;173;gb0030f1372_0_94">
            <a:extLst>
              <a:ext uri="{FF2B5EF4-FFF2-40B4-BE49-F238E27FC236}">
                <a16:creationId xmlns:a16="http://schemas.microsoft.com/office/drawing/2014/main" id="{5F600F6A-D8FF-E57B-0E7F-722F91AAC0C9}"/>
              </a:ext>
            </a:extLst>
          </p:cNvPr>
          <p:cNvGrpSpPr/>
          <p:nvPr/>
        </p:nvGrpSpPr>
        <p:grpSpPr>
          <a:xfrm>
            <a:off x="1100113" y="2756504"/>
            <a:ext cx="9991773" cy="718395"/>
            <a:chOff x="710274" y="1456476"/>
            <a:chExt cx="3703926" cy="841654"/>
          </a:xfrm>
        </p:grpSpPr>
        <p:sp>
          <p:nvSpPr>
            <p:cNvPr id="19" name="Google Shape;174;gb0030f1372_0_94">
              <a:extLst>
                <a:ext uri="{FF2B5EF4-FFF2-40B4-BE49-F238E27FC236}">
                  <a16:creationId xmlns:a16="http://schemas.microsoft.com/office/drawing/2014/main" id="{6720B0E0-A117-89BA-32E6-D0FC3777C31F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20" name="Google Shape;175;gb0030f1372_0_94">
              <a:extLst>
                <a:ext uri="{FF2B5EF4-FFF2-40B4-BE49-F238E27FC236}">
                  <a16:creationId xmlns:a16="http://schemas.microsoft.com/office/drawing/2014/main" id="{D6518A88-2DF0-7FA3-A76F-D7857472C119}"/>
                </a:ext>
              </a:extLst>
            </p:cNvPr>
            <p:cNvSpPr/>
            <p:nvPr/>
          </p:nvSpPr>
          <p:spPr>
            <a:xfrm>
              <a:off x="710274" y="1456476"/>
              <a:ext cx="593557" cy="792961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FBB831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21" name="Google Shape;176;gb0030f1372_0_94">
              <a:extLst>
                <a:ext uri="{FF2B5EF4-FFF2-40B4-BE49-F238E27FC236}">
                  <a16:creationId xmlns:a16="http://schemas.microsoft.com/office/drawing/2014/main" id="{2B165A4B-BD26-DFD3-5E91-8A11BEDA8DF2}"/>
                </a:ext>
              </a:extLst>
            </p:cNvPr>
            <p:cNvSpPr/>
            <p:nvPr/>
          </p:nvSpPr>
          <p:spPr>
            <a:xfrm>
              <a:off x="822507" y="1631647"/>
              <a:ext cx="320883" cy="442618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3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22" name="Google Shape;177;gb0030f1372_0_94">
              <a:extLst>
                <a:ext uri="{FF2B5EF4-FFF2-40B4-BE49-F238E27FC236}">
                  <a16:creationId xmlns:a16="http://schemas.microsoft.com/office/drawing/2014/main" id="{F0C74EF8-12FE-D7B1-73C7-7364066B377C}"/>
                </a:ext>
              </a:extLst>
            </p:cNvPr>
            <p:cNvSpPr txBox="1"/>
            <p:nvPr/>
          </p:nvSpPr>
          <p:spPr>
            <a:xfrm>
              <a:off x="1347960" y="1501329"/>
              <a:ext cx="3066239" cy="7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lnSpc>
                  <a:spcPct val="90000"/>
                </a:lnSpc>
                <a:spcBef>
                  <a:spcPts val="1000"/>
                </a:spcBef>
                <a:buClr>
                  <a:schemeClr val="dk1"/>
                </a:buClr>
                <a:buSzPts val="1100"/>
              </a:pPr>
              <a:r>
                <a:rPr lang="es-MX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Establece acciones y</a:t>
              </a:r>
              <a:r>
                <a:rPr lang="es-MX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estrategias de articulación </a:t>
              </a:r>
              <a:r>
                <a:rPr lang="es-MX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 coordinación para la </a:t>
              </a:r>
              <a:r>
                <a:rPr lang="es-MX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garantía del derecho a la atención integral, la justicia y la protección</a:t>
              </a:r>
            </a:p>
          </p:txBody>
        </p:sp>
      </p:grpSp>
      <p:grpSp>
        <p:nvGrpSpPr>
          <p:cNvPr id="23" name="Google Shape;173;gb0030f1372_0_94">
            <a:extLst>
              <a:ext uri="{FF2B5EF4-FFF2-40B4-BE49-F238E27FC236}">
                <a16:creationId xmlns:a16="http://schemas.microsoft.com/office/drawing/2014/main" id="{0AC2E316-B9C4-03F0-1798-03D158F8F102}"/>
              </a:ext>
            </a:extLst>
          </p:cNvPr>
          <p:cNvGrpSpPr/>
          <p:nvPr/>
        </p:nvGrpSpPr>
        <p:grpSpPr>
          <a:xfrm>
            <a:off x="1100113" y="3555702"/>
            <a:ext cx="9991773" cy="718395"/>
            <a:chOff x="710274" y="1456476"/>
            <a:chExt cx="3703926" cy="841654"/>
          </a:xfrm>
        </p:grpSpPr>
        <p:sp>
          <p:nvSpPr>
            <p:cNvPr id="24" name="Google Shape;174;gb0030f1372_0_94">
              <a:extLst>
                <a:ext uri="{FF2B5EF4-FFF2-40B4-BE49-F238E27FC236}">
                  <a16:creationId xmlns:a16="http://schemas.microsoft.com/office/drawing/2014/main" id="{EF172400-7AE2-8893-1AFA-17B8481D54F1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25" name="Google Shape;175;gb0030f1372_0_94">
              <a:extLst>
                <a:ext uri="{FF2B5EF4-FFF2-40B4-BE49-F238E27FC236}">
                  <a16:creationId xmlns:a16="http://schemas.microsoft.com/office/drawing/2014/main" id="{D1DC4D7E-4C7D-F3E0-B633-7E717BEC1F76}"/>
                </a:ext>
              </a:extLst>
            </p:cNvPr>
            <p:cNvSpPr/>
            <p:nvPr/>
          </p:nvSpPr>
          <p:spPr>
            <a:xfrm>
              <a:off x="710274" y="1456476"/>
              <a:ext cx="593557" cy="792961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73B3A9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26" name="Google Shape;176;gb0030f1372_0_94">
              <a:extLst>
                <a:ext uri="{FF2B5EF4-FFF2-40B4-BE49-F238E27FC236}">
                  <a16:creationId xmlns:a16="http://schemas.microsoft.com/office/drawing/2014/main" id="{DBD732EE-0628-89D4-AAA2-F80A5047E9C7}"/>
                </a:ext>
              </a:extLst>
            </p:cNvPr>
            <p:cNvSpPr/>
            <p:nvPr/>
          </p:nvSpPr>
          <p:spPr>
            <a:xfrm>
              <a:off x="822507" y="1631647"/>
              <a:ext cx="320883" cy="442618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4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27" name="Google Shape;177;gb0030f1372_0_94">
              <a:extLst>
                <a:ext uri="{FF2B5EF4-FFF2-40B4-BE49-F238E27FC236}">
                  <a16:creationId xmlns:a16="http://schemas.microsoft.com/office/drawing/2014/main" id="{EEAE3C0D-56B2-E2FE-C349-6E92B256AE21}"/>
                </a:ext>
              </a:extLst>
            </p:cNvPr>
            <p:cNvSpPr txBox="1"/>
            <p:nvPr/>
          </p:nvSpPr>
          <p:spPr>
            <a:xfrm>
              <a:off x="1347960" y="1501329"/>
              <a:ext cx="3066239" cy="7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lnSpc>
                  <a:spcPct val="90000"/>
                </a:lnSpc>
                <a:spcBef>
                  <a:spcPts val="1000"/>
                </a:spcBef>
                <a:buClr>
                  <a:schemeClr val="dk1"/>
                </a:buClr>
                <a:buSzPts val="1100"/>
              </a:pPr>
              <a:r>
                <a:rPr lang="es-MX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 VBG y VS contiene el </a:t>
              </a:r>
              <a:r>
                <a:rPr lang="es-MX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paso a paso de la atención </a:t>
              </a:r>
              <a:r>
                <a:rPr lang="es-MX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 debe recibir una víctima de acuerdo con sus necesidades,  condiciones y tipo de violencia</a:t>
              </a:r>
              <a:r>
                <a:rPr lang="es-MX" sz="1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8" name="Google Shape;173;gb0030f1372_0_94">
            <a:extLst>
              <a:ext uri="{FF2B5EF4-FFF2-40B4-BE49-F238E27FC236}">
                <a16:creationId xmlns:a16="http://schemas.microsoft.com/office/drawing/2014/main" id="{A519971D-BE54-4711-3EAB-F7E697A19A8C}"/>
              </a:ext>
            </a:extLst>
          </p:cNvPr>
          <p:cNvGrpSpPr/>
          <p:nvPr/>
        </p:nvGrpSpPr>
        <p:grpSpPr>
          <a:xfrm>
            <a:off x="1100113" y="4422075"/>
            <a:ext cx="9991773" cy="718395"/>
            <a:chOff x="710274" y="1456476"/>
            <a:chExt cx="3703926" cy="841654"/>
          </a:xfrm>
        </p:grpSpPr>
        <p:sp>
          <p:nvSpPr>
            <p:cNvPr id="29" name="Google Shape;174;gb0030f1372_0_94">
              <a:extLst>
                <a:ext uri="{FF2B5EF4-FFF2-40B4-BE49-F238E27FC236}">
                  <a16:creationId xmlns:a16="http://schemas.microsoft.com/office/drawing/2014/main" id="{53F151C1-525A-2E5C-6127-24B5D9CB57DC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30" name="Google Shape;175;gb0030f1372_0_94">
              <a:extLst>
                <a:ext uri="{FF2B5EF4-FFF2-40B4-BE49-F238E27FC236}">
                  <a16:creationId xmlns:a16="http://schemas.microsoft.com/office/drawing/2014/main" id="{A663B407-12C4-535E-4D49-B7F46A294342}"/>
                </a:ext>
              </a:extLst>
            </p:cNvPr>
            <p:cNvSpPr/>
            <p:nvPr/>
          </p:nvSpPr>
          <p:spPr>
            <a:xfrm>
              <a:off x="710274" y="1456476"/>
              <a:ext cx="593557" cy="792961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FBB831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31" name="Google Shape;176;gb0030f1372_0_94">
              <a:extLst>
                <a:ext uri="{FF2B5EF4-FFF2-40B4-BE49-F238E27FC236}">
                  <a16:creationId xmlns:a16="http://schemas.microsoft.com/office/drawing/2014/main" id="{54C4E3AB-2D93-FFFC-DD20-8FCE120DE057}"/>
                </a:ext>
              </a:extLst>
            </p:cNvPr>
            <p:cNvSpPr/>
            <p:nvPr/>
          </p:nvSpPr>
          <p:spPr>
            <a:xfrm>
              <a:off x="822507" y="1631647"/>
              <a:ext cx="320883" cy="442618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5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32" name="Google Shape;177;gb0030f1372_0_94">
              <a:extLst>
                <a:ext uri="{FF2B5EF4-FFF2-40B4-BE49-F238E27FC236}">
                  <a16:creationId xmlns:a16="http://schemas.microsoft.com/office/drawing/2014/main" id="{E6BA4A9C-66F8-F855-260A-51B1CB81888F}"/>
                </a:ext>
              </a:extLst>
            </p:cNvPr>
            <p:cNvSpPr txBox="1"/>
            <p:nvPr/>
          </p:nvSpPr>
          <p:spPr>
            <a:xfrm>
              <a:off x="1303831" y="1501329"/>
              <a:ext cx="3110368" cy="7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lnSpc>
                  <a:spcPct val="90000"/>
                </a:lnSpc>
                <a:spcBef>
                  <a:spcPts val="1000"/>
                </a:spcBef>
                <a:buClr>
                  <a:schemeClr val="dk1"/>
                </a:buClr>
                <a:buSzPts val="1100"/>
              </a:pPr>
              <a:r>
                <a:rPr lang="es-CO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Además de </a:t>
              </a:r>
              <a:r>
                <a:rPr lang="es-CO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estar documentada</a:t>
              </a:r>
              <a:r>
                <a:rPr lang="es-CO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la ruta debe ser </a:t>
              </a:r>
              <a:r>
                <a:rPr lang="es-CO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socializada</a:t>
              </a:r>
              <a:r>
                <a:rPr lang="es-CO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los actores institucionales y</a:t>
              </a:r>
              <a:r>
                <a:rPr lang="es-CO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la comunidad</a:t>
              </a:r>
              <a:endParaRPr lang="es-MX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oogle Shape;173;gb0030f1372_0_94">
            <a:extLst>
              <a:ext uri="{FF2B5EF4-FFF2-40B4-BE49-F238E27FC236}">
                <a16:creationId xmlns:a16="http://schemas.microsoft.com/office/drawing/2014/main" id="{104CBAE5-77A7-871B-AE82-4E05E228B480}"/>
              </a:ext>
            </a:extLst>
          </p:cNvPr>
          <p:cNvGrpSpPr/>
          <p:nvPr/>
        </p:nvGrpSpPr>
        <p:grpSpPr>
          <a:xfrm>
            <a:off x="1048135" y="5366330"/>
            <a:ext cx="9991773" cy="705432"/>
            <a:chOff x="710274" y="1456476"/>
            <a:chExt cx="3703926" cy="841654"/>
          </a:xfrm>
        </p:grpSpPr>
        <p:sp>
          <p:nvSpPr>
            <p:cNvPr id="34" name="Google Shape;174;gb0030f1372_0_94">
              <a:extLst>
                <a:ext uri="{FF2B5EF4-FFF2-40B4-BE49-F238E27FC236}">
                  <a16:creationId xmlns:a16="http://schemas.microsoft.com/office/drawing/2014/main" id="{7AA3A0EC-F6CB-E045-0C64-A93DACF48629}"/>
                </a:ext>
              </a:extLst>
            </p:cNvPr>
            <p:cNvSpPr/>
            <p:nvPr/>
          </p:nvSpPr>
          <p:spPr>
            <a:xfrm>
              <a:off x="1255623" y="1471663"/>
              <a:ext cx="3158577" cy="826467"/>
            </a:xfrm>
            <a:prstGeom prst="homePlate">
              <a:avLst>
                <a:gd name="adj" fmla="val 2940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35" name="Google Shape;175;gb0030f1372_0_94">
              <a:extLst>
                <a:ext uri="{FF2B5EF4-FFF2-40B4-BE49-F238E27FC236}">
                  <a16:creationId xmlns:a16="http://schemas.microsoft.com/office/drawing/2014/main" id="{3A38B215-FF2D-20AA-23B4-7B493807D777}"/>
                </a:ext>
              </a:extLst>
            </p:cNvPr>
            <p:cNvSpPr/>
            <p:nvPr/>
          </p:nvSpPr>
          <p:spPr>
            <a:xfrm>
              <a:off x="710274" y="1456476"/>
              <a:ext cx="593557" cy="792961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rgbClr val="73B3A9">
                <a:alpha val="584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SzPts val="1900"/>
              </a:pPr>
              <a:endParaRPr sz="1700" dirty="0"/>
            </a:p>
          </p:txBody>
        </p:sp>
        <p:sp>
          <p:nvSpPr>
            <p:cNvPr id="36" name="Google Shape;176;gb0030f1372_0_94">
              <a:extLst>
                <a:ext uri="{FF2B5EF4-FFF2-40B4-BE49-F238E27FC236}">
                  <a16:creationId xmlns:a16="http://schemas.microsoft.com/office/drawing/2014/main" id="{4AF66C61-FDD4-3A6D-C16D-AD7BF8C03B81}"/>
                </a:ext>
              </a:extLst>
            </p:cNvPr>
            <p:cNvSpPr/>
            <p:nvPr/>
          </p:nvSpPr>
          <p:spPr>
            <a:xfrm>
              <a:off x="822507" y="1631647"/>
              <a:ext cx="320883" cy="442618"/>
            </a:xfrm>
            <a:prstGeom prst="hexagon">
              <a:avLst>
                <a:gd name="adj" fmla="val 28729"/>
                <a:gd name="vf" fmla="val 11547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SzPts val="1900"/>
              </a:pPr>
              <a:r>
                <a:rPr lang="es-CO" sz="1700" b="1" dirty="0">
                  <a:solidFill>
                    <a:srgbClr val="FFFFFF"/>
                  </a:solidFill>
                </a:rPr>
                <a:t>6</a:t>
              </a:r>
              <a:endParaRPr sz="1700" b="1" dirty="0">
                <a:solidFill>
                  <a:srgbClr val="FFFFFF"/>
                </a:solidFill>
              </a:endParaRPr>
            </a:p>
          </p:txBody>
        </p:sp>
        <p:sp>
          <p:nvSpPr>
            <p:cNvPr id="37" name="Google Shape;177;gb0030f1372_0_94">
              <a:extLst>
                <a:ext uri="{FF2B5EF4-FFF2-40B4-BE49-F238E27FC236}">
                  <a16:creationId xmlns:a16="http://schemas.microsoft.com/office/drawing/2014/main" id="{9B8602ED-5759-68D4-C2C0-B4F4B2BFC1ED}"/>
                </a:ext>
              </a:extLst>
            </p:cNvPr>
            <p:cNvSpPr txBox="1"/>
            <p:nvPr/>
          </p:nvSpPr>
          <p:spPr>
            <a:xfrm>
              <a:off x="1347960" y="1501329"/>
              <a:ext cx="2824583" cy="7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>
                <a:lnSpc>
                  <a:spcPct val="90000"/>
                </a:lnSpc>
                <a:spcBef>
                  <a:spcPts val="1000"/>
                </a:spcBef>
                <a:buClr>
                  <a:schemeClr val="dk1"/>
                </a:buClr>
                <a:buSzPts val="1100"/>
              </a:pPr>
              <a:r>
                <a:rPr lang="es-MX" sz="16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existe una única ruta de atención </a:t>
              </a:r>
              <a:r>
                <a:rPr lang="es-MX" sz="16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dado que las acciones de intervención obedecen a las necesidades, prioridades y condiciones particulares, y a la oferta  institucional del territorio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63967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647C1-4CAC-CD77-277B-8D04E5D61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E171DFD-3A0D-D553-3ACF-91ACB2840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7AAE72C-1F89-0E20-6AD2-5B08D3FB54B2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C6A3E907-D584-4F0D-105A-FB76E905FDC7}"/>
              </a:ext>
            </a:extLst>
          </p:cNvPr>
          <p:cNvSpPr txBox="1"/>
          <p:nvPr/>
        </p:nvSpPr>
        <p:spPr>
          <a:xfrm>
            <a:off x="7962896" y="4269341"/>
            <a:ext cx="17452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pP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57" name="Título 1">
            <a:extLst>
              <a:ext uri="{FF2B5EF4-FFF2-40B4-BE49-F238E27FC236}">
                <a16:creationId xmlns:a16="http://schemas.microsoft.com/office/drawing/2014/main" id="{8C89A77A-F7A3-1205-AC91-F8A410FB1D09}"/>
              </a:ext>
            </a:extLst>
          </p:cNvPr>
          <p:cNvSpPr txBox="1">
            <a:spLocks/>
          </p:cNvSpPr>
          <p:nvPr/>
        </p:nvSpPr>
        <p:spPr>
          <a:xfrm>
            <a:off x="877509" y="437319"/>
            <a:ext cx="10856970" cy="50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s-CO" sz="2800" b="1" dirty="0">
                <a:solidFill>
                  <a:prstClr val="black"/>
                </a:solidFill>
                <a:latin typeface="Nunito Sans" panose="00000500000000000000" pitchFamily="2" charset="0"/>
              </a:rPr>
              <a:t>Ruta intersectorial – </a:t>
            </a:r>
            <a:r>
              <a:rPr lang="es-CO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" panose="00000500000000000000" pitchFamily="2" charset="0"/>
              </a:rPr>
              <a:t>articula las competencias </a:t>
            </a:r>
            <a:r>
              <a:rPr lang="es-CO" sz="2800" b="1" dirty="0">
                <a:solidFill>
                  <a:prstClr val="black"/>
                </a:solidFill>
                <a:latin typeface="Nunito Sans" panose="00000500000000000000" pitchFamily="2" charset="0"/>
              </a:rPr>
              <a:t>de cada sector</a:t>
            </a:r>
          </a:p>
        </p:txBody>
      </p:sp>
      <p:sp>
        <p:nvSpPr>
          <p:cNvPr id="58" name="Marcador de texto 2">
            <a:extLst>
              <a:ext uri="{FF2B5EF4-FFF2-40B4-BE49-F238E27FC236}">
                <a16:creationId xmlns:a16="http://schemas.microsoft.com/office/drawing/2014/main" id="{14EF82D8-F1C7-284E-7E8F-9BBDB418C792}"/>
              </a:ext>
            </a:extLst>
          </p:cNvPr>
          <p:cNvSpPr txBox="1">
            <a:spLocks/>
          </p:cNvSpPr>
          <p:nvPr/>
        </p:nvSpPr>
        <p:spPr>
          <a:xfrm>
            <a:off x="665497" y="2885106"/>
            <a:ext cx="11028755" cy="3344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8BC145">
                  <a:lumMod val="75000"/>
                </a:srgbClr>
              </a:buClr>
              <a:buSzPct val="80000"/>
              <a:buFont typeface="Wingdings" panose="05000000000000000000" pitchFamily="2" charset="2"/>
              <a:buChar char="§"/>
            </a:pPr>
            <a:endParaRPr lang="es-CO" sz="1867" dirty="0">
              <a:solidFill>
                <a:prstClr val="black"/>
              </a:solidFill>
              <a:latin typeface="Nunito Sans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59" name="Google Shape;128;gb0030f1372_0_1">
            <a:extLst>
              <a:ext uri="{FF2B5EF4-FFF2-40B4-BE49-F238E27FC236}">
                <a16:creationId xmlns:a16="http://schemas.microsoft.com/office/drawing/2014/main" id="{3303170E-A21B-CCF2-C022-67601C5FEA18}"/>
              </a:ext>
            </a:extLst>
          </p:cNvPr>
          <p:cNvSpPr/>
          <p:nvPr/>
        </p:nvSpPr>
        <p:spPr>
          <a:xfrm>
            <a:off x="7980044" y="4231019"/>
            <a:ext cx="3568800" cy="1341251"/>
          </a:xfrm>
          <a:prstGeom prst="roundRect">
            <a:avLst>
              <a:gd name="adj" fmla="val 50000"/>
            </a:avLst>
          </a:prstGeom>
          <a:solidFill>
            <a:srgbClr val="E7E6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0" name="Google Shape;129;gb0030f1372_0_1">
            <a:extLst>
              <a:ext uri="{FF2B5EF4-FFF2-40B4-BE49-F238E27FC236}">
                <a16:creationId xmlns:a16="http://schemas.microsoft.com/office/drawing/2014/main" id="{0E4682AE-3A90-9793-F6E3-E9B32CFC92BB}"/>
              </a:ext>
            </a:extLst>
          </p:cNvPr>
          <p:cNvSpPr/>
          <p:nvPr/>
        </p:nvSpPr>
        <p:spPr>
          <a:xfrm>
            <a:off x="7485495" y="1911208"/>
            <a:ext cx="3568800" cy="1565100"/>
          </a:xfrm>
          <a:prstGeom prst="roundRect">
            <a:avLst>
              <a:gd name="adj" fmla="val 50000"/>
            </a:avLst>
          </a:prstGeom>
          <a:solidFill>
            <a:srgbClr val="E7E6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1" name="Google Shape;131;gb0030f1372_0_1">
            <a:extLst>
              <a:ext uri="{FF2B5EF4-FFF2-40B4-BE49-F238E27FC236}">
                <a16:creationId xmlns:a16="http://schemas.microsoft.com/office/drawing/2014/main" id="{17608988-9110-9981-6A00-8404879FE3CD}"/>
              </a:ext>
            </a:extLst>
          </p:cNvPr>
          <p:cNvSpPr txBox="1"/>
          <p:nvPr/>
        </p:nvSpPr>
        <p:spPr>
          <a:xfrm>
            <a:off x="8101495" y="2193655"/>
            <a:ext cx="2456100" cy="305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>
              <a:buSzPts val="1900"/>
            </a:pPr>
            <a:r>
              <a:rPr lang="es-CO" sz="2200" b="1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Ruta institucional</a:t>
            </a:r>
            <a:endParaRPr sz="2200" b="1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62" name="Google Shape;132;gb0030f1372_0_1">
            <a:extLst>
              <a:ext uri="{FF2B5EF4-FFF2-40B4-BE49-F238E27FC236}">
                <a16:creationId xmlns:a16="http://schemas.microsoft.com/office/drawing/2014/main" id="{678EDD50-9DBE-2C29-F746-FFE798391CA5}"/>
              </a:ext>
            </a:extLst>
          </p:cNvPr>
          <p:cNvSpPr txBox="1"/>
          <p:nvPr/>
        </p:nvSpPr>
        <p:spPr>
          <a:xfrm>
            <a:off x="8429770" y="4535820"/>
            <a:ext cx="24561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>
              <a:buSzPts val="1900"/>
            </a:pPr>
            <a:r>
              <a:rPr lang="es-CO" sz="2200" b="1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Ruta intersectorial</a:t>
            </a:r>
            <a:endParaRPr sz="2200" b="1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63" name="Google Shape;133;gb0030f1372_0_1">
            <a:extLst>
              <a:ext uri="{FF2B5EF4-FFF2-40B4-BE49-F238E27FC236}">
                <a16:creationId xmlns:a16="http://schemas.microsoft.com/office/drawing/2014/main" id="{8243C6E2-5B05-52D3-1216-314840462AEB}"/>
              </a:ext>
            </a:extLst>
          </p:cNvPr>
          <p:cNvSpPr txBox="1"/>
          <p:nvPr/>
        </p:nvSpPr>
        <p:spPr>
          <a:xfrm>
            <a:off x="8081445" y="2662304"/>
            <a:ext cx="2253300" cy="5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>
              <a:buSzPts val="1600"/>
            </a:pPr>
            <a:r>
              <a:rPr lang="es-CO" sz="2200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Interna (protocolos)</a:t>
            </a:r>
            <a:endParaRPr sz="2200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64" name="Google Shape;134;gb0030f1372_0_1">
            <a:extLst>
              <a:ext uri="{FF2B5EF4-FFF2-40B4-BE49-F238E27FC236}">
                <a16:creationId xmlns:a16="http://schemas.microsoft.com/office/drawing/2014/main" id="{BFDBF075-4788-1A53-AC8C-7B2101235089}"/>
              </a:ext>
            </a:extLst>
          </p:cNvPr>
          <p:cNvSpPr txBox="1"/>
          <p:nvPr/>
        </p:nvSpPr>
        <p:spPr>
          <a:xfrm>
            <a:off x="8429770" y="4839803"/>
            <a:ext cx="2253300" cy="843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>
              <a:buSzPts val="1600"/>
            </a:pPr>
            <a:r>
              <a:rPr lang="es-CO" sz="2200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Externa </a:t>
            </a:r>
            <a:r>
              <a:rPr lang="es-CO" sz="2200" b="1" i="1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interconexión</a:t>
            </a:r>
            <a:endParaRPr sz="2200" b="1" i="1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65" name="Google Shape;135;gb0030f1372_0_1">
            <a:extLst>
              <a:ext uri="{FF2B5EF4-FFF2-40B4-BE49-F238E27FC236}">
                <a16:creationId xmlns:a16="http://schemas.microsoft.com/office/drawing/2014/main" id="{A063688E-EC49-CE3F-29FD-9A02D3792C39}"/>
              </a:ext>
            </a:extLst>
          </p:cNvPr>
          <p:cNvSpPr/>
          <p:nvPr/>
        </p:nvSpPr>
        <p:spPr>
          <a:xfrm>
            <a:off x="576044" y="1723937"/>
            <a:ext cx="4896000" cy="4896000"/>
          </a:xfrm>
          <a:prstGeom prst="arc">
            <a:avLst>
              <a:gd name="adj1" fmla="val 16200000"/>
              <a:gd name="adj2" fmla="val 5399945"/>
            </a:avLst>
          </a:prstGeom>
          <a:noFill/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6" name="Google Shape;136;gb0030f1372_0_1">
            <a:extLst>
              <a:ext uri="{FF2B5EF4-FFF2-40B4-BE49-F238E27FC236}">
                <a16:creationId xmlns:a16="http://schemas.microsoft.com/office/drawing/2014/main" id="{0757F882-0714-23EF-B1DA-4C733D3023FE}"/>
              </a:ext>
            </a:extLst>
          </p:cNvPr>
          <p:cNvSpPr/>
          <p:nvPr/>
        </p:nvSpPr>
        <p:spPr>
          <a:xfrm>
            <a:off x="6633945" y="2193654"/>
            <a:ext cx="851550" cy="870058"/>
          </a:xfrm>
          <a:prstGeom prst="ellipse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7" name="Google Shape;137;gb0030f1372_0_1">
            <a:extLst>
              <a:ext uri="{FF2B5EF4-FFF2-40B4-BE49-F238E27FC236}">
                <a16:creationId xmlns:a16="http://schemas.microsoft.com/office/drawing/2014/main" id="{035F65A0-A848-4846-19DA-9BF8A82010D5}"/>
              </a:ext>
            </a:extLst>
          </p:cNvPr>
          <p:cNvSpPr txBox="1"/>
          <p:nvPr/>
        </p:nvSpPr>
        <p:spPr>
          <a:xfrm>
            <a:off x="6735870" y="2281570"/>
            <a:ext cx="626025" cy="65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>
              <a:buSzPts val="2400"/>
            </a:pPr>
            <a:r>
              <a:rPr lang="es-CO" sz="2400" b="1" dirty="0">
                <a:solidFill>
                  <a:prstClr val="white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01</a:t>
            </a:r>
            <a:endParaRPr sz="2400" b="1" dirty="0">
              <a:solidFill>
                <a:prstClr val="white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68" name="Google Shape;138;gb0030f1372_0_1">
            <a:extLst>
              <a:ext uri="{FF2B5EF4-FFF2-40B4-BE49-F238E27FC236}">
                <a16:creationId xmlns:a16="http://schemas.microsoft.com/office/drawing/2014/main" id="{459430A8-C7C7-4BA4-79F8-C5B12F55F92C}"/>
              </a:ext>
            </a:extLst>
          </p:cNvPr>
          <p:cNvSpPr/>
          <p:nvPr/>
        </p:nvSpPr>
        <p:spPr>
          <a:xfrm>
            <a:off x="7249795" y="4563517"/>
            <a:ext cx="851700" cy="864379"/>
          </a:xfrm>
          <a:prstGeom prst="ellipse">
            <a:avLst/>
          </a:prstGeom>
          <a:solidFill>
            <a:srgbClr val="B749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9" name="Google Shape;139;gb0030f1372_0_1">
            <a:extLst>
              <a:ext uri="{FF2B5EF4-FFF2-40B4-BE49-F238E27FC236}">
                <a16:creationId xmlns:a16="http://schemas.microsoft.com/office/drawing/2014/main" id="{6BBF99D6-3CD9-C80E-D2DC-66834BBEFF07}"/>
              </a:ext>
            </a:extLst>
          </p:cNvPr>
          <p:cNvSpPr txBox="1"/>
          <p:nvPr/>
        </p:nvSpPr>
        <p:spPr>
          <a:xfrm>
            <a:off x="7273463" y="4535821"/>
            <a:ext cx="731028" cy="959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>
              <a:buSzPts val="2400"/>
            </a:pPr>
            <a:r>
              <a:rPr lang="es-CO" sz="2400" b="1" dirty="0">
                <a:solidFill>
                  <a:prstClr val="white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02</a:t>
            </a:r>
            <a:endParaRPr sz="2400" b="1" dirty="0">
              <a:solidFill>
                <a:prstClr val="white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cxnSp>
        <p:nvCxnSpPr>
          <p:cNvPr id="70" name="Google Shape;140;gb0030f1372_0_1">
            <a:extLst>
              <a:ext uri="{FF2B5EF4-FFF2-40B4-BE49-F238E27FC236}">
                <a16:creationId xmlns:a16="http://schemas.microsoft.com/office/drawing/2014/main" id="{2312B02E-2723-D7E7-2CA8-DDBEF1377146}"/>
              </a:ext>
            </a:extLst>
          </p:cNvPr>
          <p:cNvCxnSpPr/>
          <p:nvPr/>
        </p:nvCxnSpPr>
        <p:spPr>
          <a:xfrm rot="10800000">
            <a:off x="4747794" y="2687428"/>
            <a:ext cx="1945200" cy="0"/>
          </a:xfrm>
          <a:prstGeom prst="straightConnector1">
            <a:avLst/>
          </a:prstGeom>
          <a:noFill/>
          <a:ln w="9525" cap="flat" cmpd="sng">
            <a:solidFill>
              <a:srgbClr val="1D6FA9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71" name="Google Shape;141;gb0030f1372_0_1">
            <a:extLst>
              <a:ext uri="{FF2B5EF4-FFF2-40B4-BE49-F238E27FC236}">
                <a16:creationId xmlns:a16="http://schemas.microsoft.com/office/drawing/2014/main" id="{0539AE71-E15A-1563-2EE8-422739F85824}"/>
              </a:ext>
            </a:extLst>
          </p:cNvPr>
          <p:cNvCxnSpPr/>
          <p:nvPr/>
        </p:nvCxnSpPr>
        <p:spPr>
          <a:xfrm rot="10800000">
            <a:off x="5444595" y="4930270"/>
            <a:ext cx="2040900" cy="0"/>
          </a:xfrm>
          <a:prstGeom prst="straightConnector1">
            <a:avLst/>
          </a:prstGeom>
          <a:noFill/>
          <a:ln w="9525" cap="flat" cmpd="sng">
            <a:solidFill>
              <a:srgbClr val="B74919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72" name="Google Shape;142;gb0030f1372_0_1">
            <a:extLst>
              <a:ext uri="{FF2B5EF4-FFF2-40B4-BE49-F238E27FC236}">
                <a16:creationId xmlns:a16="http://schemas.microsoft.com/office/drawing/2014/main" id="{D92D3689-68F6-FDBB-1278-854AB963FABD}"/>
              </a:ext>
            </a:extLst>
          </p:cNvPr>
          <p:cNvSpPr/>
          <p:nvPr/>
        </p:nvSpPr>
        <p:spPr>
          <a:xfrm>
            <a:off x="1428760" y="2693758"/>
            <a:ext cx="3177300" cy="3177300"/>
          </a:xfrm>
          <a:prstGeom prst="ellipse">
            <a:avLst/>
          </a:prstGeom>
          <a:solidFill>
            <a:srgbClr val="1D6FA9">
              <a:lumMod val="60000"/>
              <a:lumOff val="4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900"/>
              <a:buFontTx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3" name="Google Shape;143;gb0030f1372_0_1">
            <a:extLst>
              <a:ext uri="{FF2B5EF4-FFF2-40B4-BE49-F238E27FC236}">
                <a16:creationId xmlns:a16="http://schemas.microsoft.com/office/drawing/2014/main" id="{43F77648-9566-0FE8-3F05-D942E5F07B93}"/>
              </a:ext>
            </a:extLst>
          </p:cNvPr>
          <p:cNvSpPr txBox="1"/>
          <p:nvPr/>
        </p:nvSpPr>
        <p:spPr>
          <a:xfrm>
            <a:off x="1577170" y="3517538"/>
            <a:ext cx="28107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457200">
              <a:lnSpc>
                <a:spcPct val="115000"/>
              </a:lnSpc>
              <a:buSzPts val="1600"/>
            </a:pPr>
            <a:r>
              <a:rPr lang="es-CO" sz="2700" b="1" dirty="0">
                <a:solidFill>
                  <a:prstClr val="black"/>
                </a:solidFill>
                <a:latin typeface="Calibri" panose="020F0502020204030204"/>
                <a:ea typeface="Fira Sans"/>
                <a:cs typeface="Fira Sans"/>
                <a:sym typeface="Fira Sans"/>
              </a:rPr>
              <a:t>Rutas internas e intersectoriales</a:t>
            </a:r>
            <a:endParaRPr sz="2700" b="1" dirty="0">
              <a:solidFill>
                <a:prstClr val="black"/>
              </a:solidFill>
              <a:latin typeface="Calibri" panose="020F0502020204030204"/>
              <a:ea typeface="Fira Sans"/>
              <a:cs typeface="Fira Sans"/>
              <a:sym typeface="Fira Sans"/>
            </a:endParaRPr>
          </a:p>
        </p:txBody>
      </p:sp>
      <p:grpSp>
        <p:nvGrpSpPr>
          <p:cNvPr id="74" name="Google Shape;144;gb0030f1372_0_1">
            <a:extLst>
              <a:ext uri="{FF2B5EF4-FFF2-40B4-BE49-F238E27FC236}">
                <a16:creationId xmlns:a16="http://schemas.microsoft.com/office/drawing/2014/main" id="{BDDCFEC0-6C3D-294C-4D78-B1BE192751C2}"/>
              </a:ext>
            </a:extLst>
          </p:cNvPr>
          <p:cNvGrpSpPr/>
          <p:nvPr/>
        </p:nvGrpSpPr>
        <p:grpSpPr>
          <a:xfrm>
            <a:off x="10683065" y="4930274"/>
            <a:ext cx="489692" cy="489692"/>
            <a:chOff x="-65145700" y="3727425"/>
            <a:chExt cx="317425" cy="317425"/>
          </a:xfrm>
        </p:grpSpPr>
        <p:sp>
          <p:nvSpPr>
            <p:cNvPr id="75" name="Google Shape;145;gb0030f1372_0_1">
              <a:extLst>
                <a:ext uri="{FF2B5EF4-FFF2-40B4-BE49-F238E27FC236}">
                  <a16:creationId xmlns:a16="http://schemas.microsoft.com/office/drawing/2014/main" id="{8B09889C-9A49-4255-2B31-A7D24E2EB461}"/>
                </a:ext>
              </a:extLst>
            </p:cNvPr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900"/>
                <a:buFontTx/>
                <a:buNone/>
                <a:tabLst/>
                <a:defRPr/>
              </a:pPr>
              <a:endPara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6" name="Google Shape;146;gb0030f1372_0_1">
              <a:extLst>
                <a:ext uri="{FF2B5EF4-FFF2-40B4-BE49-F238E27FC236}">
                  <a16:creationId xmlns:a16="http://schemas.microsoft.com/office/drawing/2014/main" id="{C2098D87-AE26-3096-ADB9-F581BD3E7D8F}"/>
                </a:ext>
              </a:extLst>
            </p:cNvPr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900"/>
                <a:buFontTx/>
                <a:buNone/>
                <a:tabLst/>
                <a:defRPr/>
              </a:pPr>
              <a:endPara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77" name="Google Shape;147;gb0030f1372_0_1">
            <a:extLst>
              <a:ext uri="{FF2B5EF4-FFF2-40B4-BE49-F238E27FC236}">
                <a16:creationId xmlns:a16="http://schemas.microsoft.com/office/drawing/2014/main" id="{3CDE8BFB-BEC4-953F-438F-03D2DF5E2EC4}"/>
              </a:ext>
            </a:extLst>
          </p:cNvPr>
          <p:cNvSpPr/>
          <p:nvPr/>
        </p:nvSpPr>
        <p:spPr>
          <a:xfrm>
            <a:off x="10243294" y="2489751"/>
            <a:ext cx="560455" cy="489687"/>
          </a:xfrm>
          <a:custGeom>
            <a:avLst/>
            <a:gdLst/>
            <a:ahLst/>
            <a:cxnLst/>
            <a:rect l="l" t="t" r="r" b="b"/>
            <a:pathLst>
              <a:path w="16372" h="11241" extrusionOk="0">
                <a:moveTo>
                  <a:pt x="8524" y="1470"/>
                </a:moveTo>
                <a:cubicBezTo>
                  <a:pt x="8856" y="1470"/>
                  <a:pt x="9218" y="1568"/>
                  <a:pt x="9656" y="1763"/>
                </a:cubicBezTo>
                <a:cubicBezTo>
                  <a:pt x="10930" y="2335"/>
                  <a:pt x="12192" y="2799"/>
                  <a:pt x="12585" y="2930"/>
                </a:cubicBezTo>
                <a:cubicBezTo>
                  <a:pt x="13037" y="4013"/>
                  <a:pt x="13633" y="5692"/>
                  <a:pt x="14026" y="6859"/>
                </a:cubicBezTo>
                <a:lnTo>
                  <a:pt x="13323" y="7323"/>
                </a:lnTo>
                <a:cubicBezTo>
                  <a:pt x="12811" y="6621"/>
                  <a:pt x="11740" y="5752"/>
                  <a:pt x="10704" y="4906"/>
                </a:cubicBezTo>
                <a:cubicBezTo>
                  <a:pt x="10013" y="4359"/>
                  <a:pt x="9358" y="3835"/>
                  <a:pt x="8954" y="3418"/>
                </a:cubicBezTo>
                <a:cubicBezTo>
                  <a:pt x="8881" y="3346"/>
                  <a:pt x="8787" y="3311"/>
                  <a:pt x="8693" y="3311"/>
                </a:cubicBezTo>
                <a:cubicBezTo>
                  <a:pt x="8648" y="3311"/>
                  <a:pt x="8603" y="3319"/>
                  <a:pt x="8561" y="3335"/>
                </a:cubicBezTo>
                <a:cubicBezTo>
                  <a:pt x="8299" y="3418"/>
                  <a:pt x="7299" y="3763"/>
                  <a:pt x="7239" y="3859"/>
                </a:cubicBezTo>
                <a:cubicBezTo>
                  <a:pt x="6879" y="4395"/>
                  <a:pt x="6507" y="4539"/>
                  <a:pt x="6190" y="4539"/>
                </a:cubicBezTo>
                <a:cubicBezTo>
                  <a:pt x="6036" y="4539"/>
                  <a:pt x="5895" y="4505"/>
                  <a:pt x="5775" y="4466"/>
                </a:cubicBezTo>
                <a:cubicBezTo>
                  <a:pt x="5656" y="4418"/>
                  <a:pt x="5644" y="4371"/>
                  <a:pt x="5632" y="4323"/>
                </a:cubicBezTo>
                <a:cubicBezTo>
                  <a:pt x="5548" y="3990"/>
                  <a:pt x="5941" y="3216"/>
                  <a:pt x="6465" y="2704"/>
                </a:cubicBezTo>
                <a:cubicBezTo>
                  <a:pt x="7289" y="1880"/>
                  <a:pt x="7844" y="1470"/>
                  <a:pt x="8524" y="1470"/>
                </a:cubicBezTo>
                <a:close/>
                <a:moveTo>
                  <a:pt x="5917" y="2192"/>
                </a:moveTo>
                <a:cubicBezTo>
                  <a:pt x="5405" y="2644"/>
                  <a:pt x="4715" y="3739"/>
                  <a:pt x="4894" y="4501"/>
                </a:cubicBezTo>
                <a:cubicBezTo>
                  <a:pt x="4965" y="4835"/>
                  <a:pt x="5203" y="5073"/>
                  <a:pt x="5536" y="5180"/>
                </a:cubicBezTo>
                <a:cubicBezTo>
                  <a:pt x="5758" y="5254"/>
                  <a:pt x="5976" y="5291"/>
                  <a:pt x="6186" y="5291"/>
                </a:cubicBezTo>
                <a:cubicBezTo>
                  <a:pt x="6787" y="5291"/>
                  <a:pt x="7331" y="4992"/>
                  <a:pt x="7763" y="4418"/>
                </a:cubicBezTo>
                <a:cubicBezTo>
                  <a:pt x="8001" y="4382"/>
                  <a:pt x="8477" y="4168"/>
                  <a:pt x="8596" y="4120"/>
                </a:cubicBezTo>
                <a:cubicBezTo>
                  <a:pt x="9025" y="4537"/>
                  <a:pt x="9608" y="5002"/>
                  <a:pt x="10228" y="5502"/>
                </a:cubicBezTo>
                <a:cubicBezTo>
                  <a:pt x="11335" y="6395"/>
                  <a:pt x="12597" y="7419"/>
                  <a:pt x="12883" y="8002"/>
                </a:cubicBezTo>
                <a:cubicBezTo>
                  <a:pt x="13014" y="8300"/>
                  <a:pt x="12871" y="8490"/>
                  <a:pt x="12764" y="8573"/>
                </a:cubicBezTo>
                <a:cubicBezTo>
                  <a:pt x="12669" y="8660"/>
                  <a:pt x="12549" y="8705"/>
                  <a:pt x="12447" y="8705"/>
                </a:cubicBezTo>
                <a:cubicBezTo>
                  <a:pt x="12395" y="8705"/>
                  <a:pt x="12348" y="8693"/>
                  <a:pt x="12311" y="8669"/>
                </a:cubicBezTo>
                <a:cubicBezTo>
                  <a:pt x="12025" y="8442"/>
                  <a:pt x="11132" y="7561"/>
                  <a:pt x="10394" y="6799"/>
                </a:cubicBezTo>
                <a:cubicBezTo>
                  <a:pt x="10321" y="6720"/>
                  <a:pt x="10224" y="6682"/>
                  <a:pt x="10125" y="6682"/>
                </a:cubicBezTo>
                <a:cubicBezTo>
                  <a:pt x="10030" y="6682"/>
                  <a:pt x="9934" y="6717"/>
                  <a:pt x="9858" y="6787"/>
                </a:cubicBezTo>
                <a:cubicBezTo>
                  <a:pt x="9716" y="6930"/>
                  <a:pt x="9704" y="7168"/>
                  <a:pt x="9847" y="7323"/>
                </a:cubicBezTo>
                <a:cubicBezTo>
                  <a:pt x="10025" y="7502"/>
                  <a:pt x="11168" y="8669"/>
                  <a:pt x="11692" y="9133"/>
                </a:cubicBezTo>
                <a:cubicBezTo>
                  <a:pt x="11644" y="9300"/>
                  <a:pt x="11501" y="9407"/>
                  <a:pt x="11418" y="9443"/>
                </a:cubicBezTo>
                <a:cubicBezTo>
                  <a:pt x="11303" y="9500"/>
                  <a:pt x="11184" y="9524"/>
                  <a:pt x="11082" y="9524"/>
                </a:cubicBezTo>
                <a:cubicBezTo>
                  <a:pt x="10974" y="9524"/>
                  <a:pt x="10884" y="9497"/>
                  <a:pt x="10835" y="9454"/>
                </a:cubicBezTo>
                <a:cubicBezTo>
                  <a:pt x="10823" y="9454"/>
                  <a:pt x="10823" y="9454"/>
                  <a:pt x="10823" y="9443"/>
                </a:cubicBezTo>
                <a:lnTo>
                  <a:pt x="10811" y="9443"/>
                </a:lnTo>
                <a:cubicBezTo>
                  <a:pt x="10358" y="9073"/>
                  <a:pt x="8668" y="7276"/>
                  <a:pt x="8418" y="6990"/>
                </a:cubicBezTo>
                <a:cubicBezTo>
                  <a:pt x="8342" y="6908"/>
                  <a:pt x="8240" y="6866"/>
                  <a:pt x="8137" y="6866"/>
                </a:cubicBezTo>
                <a:cubicBezTo>
                  <a:pt x="8046" y="6866"/>
                  <a:pt x="7955" y="6899"/>
                  <a:pt x="7882" y="6966"/>
                </a:cubicBezTo>
                <a:cubicBezTo>
                  <a:pt x="7727" y="7109"/>
                  <a:pt x="7715" y="7347"/>
                  <a:pt x="7858" y="7502"/>
                </a:cubicBezTo>
                <a:cubicBezTo>
                  <a:pt x="7870" y="7514"/>
                  <a:pt x="9454" y="9228"/>
                  <a:pt x="10156" y="9871"/>
                </a:cubicBezTo>
                <a:cubicBezTo>
                  <a:pt x="10085" y="10050"/>
                  <a:pt x="9930" y="10205"/>
                  <a:pt x="9751" y="10276"/>
                </a:cubicBezTo>
                <a:cubicBezTo>
                  <a:pt x="9700" y="10297"/>
                  <a:pt x="9639" y="10313"/>
                  <a:pt x="9575" y="10313"/>
                </a:cubicBezTo>
                <a:cubicBezTo>
                  <a:pt x="9492" y="10313"/>
                  <a:pt x="9403" y="10285"/>
                  <a:pt x="9323" y="10205"/>
                </a:cubicBezTo>
                <a:lnTo>
                  <a:pt x="9311" y="10205"/>
                </a:lnTo>
                <a:cubicBezTo>
                  <a:pt x="9311" y="10205"/>
                  <a:pt x="9311" y="10205"/>
                  <a:pt x="9311" y="10193"/>
                </a:cubicBezTo>
                <a:cubicBezTo>
                  <a:pt x="8763" y="9740"/>
                  <a:pt x="8215" y="9157"/>
                  <a:pt x="8001" y="8931"/>
                </a:cubicBezTo>
                <a:cubicBezTo>
                  <a:pt x="7925" y="8849"/>
                  <a:pt x="7823" y="8807"/>
                  <a:pt x="7720" y="8807"/>
                </a:cubicBezTo>
                <a:cubicBezTo>
                  <a:pt x="7629" y="8807"/>
                  <a:pt x="7538" y="8840"/>
                  <a:pt x="7465" y="8907"/>
                </a:cubicBezTo>
                <a:cubicBezTo>
                  <a:pt x="7310" y="9050"/>
                  <a:pt x="7310" y="9288"/>
                  <a:pt x="7453" y="9443"/>
                </a:cubicBezTo>
                <a:cubicBezTo>
                  <a:pt x="7691" y="9705"/>
                  <a:pt x="8061" y="10097"/>
                  <a:pt x="8477" y="10478"/>
                </a:cubicBezTo>
                <a:cubicBezTo>
                  <a:pt x="8430" y="10478"/>
                  <a:pt x="8382" y="10490"/>
                  <a:pt x="8311" y="10490"/>
                </a:cubicBezTo>
                <a:cubicBezTo>
                  <a:pt x="8049" y="10490"/>
                  <a:pt x="7596" y="10324"/>
                  <a:pt x="7382" y="10169"/>
                </a:cubicBezTo>
                <a:cubicBezTo>
                  <a:pt x="7120" y="10002"/>
                  <a:pt x="5453" y="8752"/>
                  <a:pt x="4012" y="7549"/>
                </a:cubicBezTo>
                <a:cubicBezTo>
                  <a:pt x="3810" y="7383"/>
                  <a:pt x="3465" y="7014"/>
                  <a:pt x="3155" y="6692"/>
                </a:cubicBezTo>
                <a:cubicBezTo>
                  <a:pt x="2929" y="6454"/>
                  <a:pt x="2715" y="6252"/>
                  <a:pt x="2584" y="6121"/>
                </a:cubicBezTo>
                <a:cubicBezTo>
                  <a:pt x="2893" y="5085"/>
                  <a:pt x="3358" y="3537"/>
                  <a:pt x="3608" y="2192"/>
                </a:cubicBezTo>
                <a:close/>
                <a:moveTo>
                  <a:pt x="738" y="1"/>
                </a:moveTo>
                <a:lnTo>
                  <a:pt x="738" y="763"/>
                </a:lnTo>
                <a:cubicBezTo>
                  <a:pt x="1786" y="870"/>
                  <a:pt x="2608" y="1013"/>
                  <a:pt x="2989" y="1203"/>
                </a:cubicBezTo>
                <a:cubicBezTo>
                  <a:pt x="2786" y="2858"/>
                  <a:pt x="1881" y="5764"/>
                  <a:pt x="1607" y="6657"/>
                </a:cubicBezTo>
                <a:lnTo>
                  <a:pt x="0" y="6657"/>
                </a:lnTo>
                <a:lnTo>
                  <a:pt x="0" y="7395"/>
                </a:lnTo>
                <a:lnTo>
                  <a:pt x="1881" y="7395"/>
                </a:lnTo>
                <a:cubicBezTo>
                  <a:pt x="2048" y="7395"/>
                  <a:pt x="2191" y="7323"/>
                  <a:pt x="2238" y="7168"/>
                </a:cubicBezTo>
                <a:cubicBezTo>
                  <a:pt x="2250" y="7145"/>
                  <a:pt x="2286" y="7061"/>
                  <a:pt x="2334" y="6907"/>
                </a:cubicBezTo>
                <a:cubicBezTo>
                  <a:pt x="2417" y="7002"/>
                  <a:pt x="2512" y="7109"/>
                  <a:pt x="2608" y="7216"/>
                </a:cubicBezTo>
                <a:cubicBezTo>
                  <a:pt x="2941" y="7561"/>
                  <a:pt x="3298" y="7930"/>
                  <a:pt x="3524" y="8133"/>
                </a:cubicBezTo>
                <a:cubicBezTo>
                  <a:pt x="4941" y="9312"/>
                  <a:pt x="6632" y="10586"/>
                  <a:pt x="6965" y="10800"/>
                </a:cubicBezTo>
                <a:cubicBezTo>
                  <a:pt x="7239" y="10978"/>
                  <a:pt x="7846" y="11240"/>
                  <a:pt x="8311" y="11240"/>
                </a:cubicBezTo>
                <a:cubicBezTo>
                  <a:pt x="8680" y="11240"/>
                  <a:pt x="8965" y="11157"/>
                  <a:pt x="9168" y="10990"/>
                </a:cubicBezTo>
                <a:cubicBezTo>
                  <a:pt x="9295" y="11043"/>
                  <a:pt x="9431" y="11069"/>
                  <a:pt x="9572" y="11069"/>
                </a:cubicBezTo>
                <a:cubicBezTo>
                  <a:pt x="9720" y="11069"/>
                  <a:pt x="9872" y="11040"/>
                  <a:pt x="10025" y="10978"/>
                </a:cubicBezTo>
                <a:cubicBezTo>
                  <a:pt x="10370" y="10848"/>
                  <a:pt x="10644" y="10586"/>
                  <a:pt x="10811" y="10252"/>
                </a:cubicBezTo>
                <a:cubicBezTo>
                  <a:pt x="10902" y="10274"/>
                  <a:pt x="10996" y="10285"/>
                  <a:pt x="11092" y="10285"/>
                </a:cubicBezTo>
                <a:cubicBezTo>
                  <a:pt x="11311" y="10285"/>
                  <a:pt x="11540" y="10229"/>
                  <a:pt x="11763" y="10121"/>
                </a:cubicBezTo>
                <a:cubicBezTo>
                  <a:pt x="12061" y="9966"/>
                  <a:pt x="12275" y="9728"/>
                  <a:pt x="12394" y="9454"/>
                </a:cubicBezTo>
                <a:cubicBezTo>
                  <a:pt x="12422" y="9457"/>
                  <a:pt x="12449" y="9458"/>
                  <a:pt x="12476" y="9458"/>
                </a:cubicBezTo>
                <a:cubicBezTo>
                  <a:pt x="12748" y="9458"/>
                  <a:pt x="13024" y="9350"/>
                  <a:pt x="13252" y="9145"/>
                </a:cubicBezTo>
                <a:cubicBezTo>
                  <a:pt x="13597" y="8859"/>
                  <a:pt x="13740" y="8431"/>
                  <a:pt x="13657" y="8002"/>
                </a:cubicBezTo>
                <a:lnTo>
                  <a:pt x="14264" y="7597"/>
                </a:lnTo>
                <a:cubicBezTo>
                  <a:pt x="14299" y="7728"/>
                  <a:pt x="14335" y="7895"/>
                  <a:pt x="14371" y="7978"/>
                </a:cubicBezTo>
                <a:cubicBezTo>
                  <a:pt x="14407" y="8145"/>
                  <a:pt x="14561" y="8288"/>
                  <a:pt x="14728" y="8288"/>
                </a:cubicBezTo>
                <a:lnTo>
                  <a:pt x="16371" y="8288"/>
                </a:lnTo>
                <a:lnTo>
                  <a:pt x="16371" y="7395"/>
                </a:lnTo>
                <a:lnTo>
                  <a:pt x="15014" y="7395"/>
                </a:lnTo>
                <a:cubicBezTo>
                  <a:pt x="14657" y="6359"/>
                  <a:pt x="13609" y="3228"/>
                  <a:pt x="13025" y="1965"/>
                </a:cubicBezTo>
                <a:cubicBezTo>
                  <a:pt x="13573" y="1775"/>
                  <a:pt x="14728" y="1501"/>
                  <a:pt x="16371" y="1430"/>
                </a:cubicBezTo>
                <a:lnTo>
                  <a:pt x="16371" y="680"/>
                </a:lnTo>
                <a:cubicBezTo>
                  <a:pt x="13835" y="775"/>
                  <a:pt x="12394" y="1430"/>
                  <a:pt x="12335" y="1454"/>
                </a:cubicBezTo>
                <a:cubicBezTo>
                  <a:pt x="12240" y="1501"/>
                  <a:pt x="12156" y="1584"/>
                  <a:pt x="12121" y="1692"/>
                </a:cubicBezTo>
                <a:cubicBezTo>
                  <a:pt x="12097" y="1787"/>
                  <a:pt x="12109" y="1882"/>
                  <a:pt x="12144" y="1965"/>
                </a:cubicBezTo>
                <a:cubicBezTo>
                  <a:pt x="11573" y="1751"/>
                  <a:pt x="10775" y="1442"/>
                  <a:pt x="9977" y="1084"/>
                </a:cubicBezTo>
                <a:cubicBezTo>
                  <a:pt x="9438" y="845"/>
                  <a:pt x="8974" y="735"/>
                  <a:pt x="8551" y="735"/>
                </a:cubicBezTo>
                <a:cubicBezTo>
                  <a:pt x="7901" y="735"/>
                  <a:pt x="7347" y="994"/>
                  <a:pt x="6763" y="1442"/>
                </a:cubicBezTo>
                <a:lnTo>
                  <a:pt x="3727" y="1442"/>
                </a:lnTo>
                <a:cubicBezTo>
                  <a:pt x="3751" y="1299"/>
                  <a:pt x="3762" y="1192"/>
                  <a:pt x="3774" y="1084"/>
                </a:cubicBezTo>
                <a:cubicBezTo>
                  <a:pt x="3774" y="977"/>
                  <a:pt x="3727" y="846"/>
                  <a:pt x="3643" y="775"/>
                </a:cubicBezTo>
                <a:cubicBezTo>
                  <a:pt x="3191" y="346"/>
                  <a:pt x="1786" y="120"/>
                  <a:pt x="738" y="1"/>
                </a:cubicBezTo>
                <a:close/>
              </a:path>
            </a:pathLst>
          </a:custGeom>
          <a:solidFill>
            <a:srgbClr val="494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457200">
              <a:buSzPts val="1400"/>
            </a:pPr>
            <a:endParaRPr sz="1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6562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21AB-9FAA-999B-4C05-AF40D9914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06CE68-E331-B6C0-56C9-E3A18E9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BD19C83-199D-BB42-76F7-7E388B6B0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BABF334-4CC3-8F13-E8A5-0E5B921BC998}"/>
              </a:ext>
            </a:extLst>
          </p:cNvPr>
          <p:cNvSpPr/>
          <p:nvPr/>
        </p:nvSpPr>
        <p:spPr>
          <a:xfrm>
            <a:off x="369114" y="321462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Actores implicados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Subtítulo 1"/>
          <p:cNvSpPr txBox="1">
            <a:spLocks/>
          </p:cNvSpPr>
          <p:nvPr/>
        </p:nvSpPr>
        <p:spPr>
          <a:xfrm>
            <a:off x="529936" y="1153391"/>
            <a:ext cx="7907482" cy="45927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C5641"/>
              </a:buClr>
            </a:pPr>
            <a:endParaRPr lang="es-CO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C5641"/>
              </a:buClr>
              <a:buFont typeface="Wingdings" panose="05000000000000000000" pitchFamily="2" charset="2"/>
              <a:buChar char="§"/>
            </a:pP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88209" y="2431638"/>
            <a:ext cx="732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endParaRPr lang="es-ES_tradnl" dirty="0">
              <a:solidFill>
                <a:srgbClr val="E7E6E6">
                  <a:lumMod val="50000"/>
                </a:srgb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" name="3 Diagrama"/>
          <p:cNvGraphicFramePr/>
          <p:nvPr>
            <p:extLst>
              <p:ext uri="{D42A27DB-BD31-4B8C-83A1-F6EECF244321}">
                <p14:modId xmlns:p14="http://schemas.microsoft.com/office/powerpoint/2010/main" val="3236520638"/>
              </p:ext>
            </p:extLst>
          </p:nvPr>
        </p:nvGraphicFramePr>
        <p:xfrm>
          <a:off x="184844" y="1012506"/>
          <a:ext cx="11740212" cy="404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1 CuadroTexto"/>
          <p:cNvSpPr txBox="1"/>
          <p:nvPr/>
        </p:nvSpPr>
        <p:spPr>
          <a:xfrm>
            <a:off x="677441" y="5044910"/>
            <a:ext cx="1313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43056">
              <a:defRPr/>
            </a:pPr>
            <a:r>
              <a:rPr lang="es-CO" sz="2100" dirty="0">
                <a:solidFill>
                  <a:prstClr val="black"/>
                </a:solidFill>
                <a:latin typeface="Calibri" panose="020F0502020204030204"/>
              </a:rPr>
              <a:t>Atención Integral</a:t>
            </a:r>
          </a:p>
        </p:txBody>
      </p:sp>
      <p:sp>
        <p:nvSpPr>
          <p:cNvPr id="9" name="4 Flecha abajo"/>
          <p:cNvSpPr/>
          <p:nvPr/>
        </p:nvSpPr>
        <p:spPr>
          <a:xfrm>
            <a:off x="1170037" y="4147416"/>
            <a:ext cx="226516" cy="783728"/>
          </a:xfrm>
          <a:prstGeom prst="downArrow">
            <a:avLst/>
          </a:prstGeom>
          <a:solidFill>
            <a:srgbClr val="A5A5A5">
              <a:lumMod val="75000"/>
            </a:srgbClr>
          </a:solidFill>
          <a:ln w="12700" cap="flat" cmpd="sng" algn="ctr">
            <a:solidFill>
              <a:srgbClr val="A5A5A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5 CuadroTexto"/>
          <p:cNvSpPr txBox="1"/>
          <p:nvPr/>
        </p:nvSpPr>
        <p:spPr>
          <a:xfrm>
            <a:off x="2976223" y="5044910"/>
            <a:ext cx="1477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43056"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Garantizar medidas de Protección</a:t>
            </a:r>
          </a:p>
        </p:txBody>
      </p:sp>
      <p:sp>
        <p:nvSpPr>
          <p:cNvPr id="11" name="6 Flecha abajo"/>
          <p:cNvSpPr/>
          <p:nvPr/>
        </p:nvSpPr>
        <p:spPr>
          <a:xfrm>
            <a:off x="3550919" y="4147416"/>
            <a:ext cx="226516" cy="783728"/>
          </a:xfrm>
          <a:prstGeom prst="downArrow">
            <a:avLst/>
          </a:prstGeom>
          <a:solidFill>
            <a:srgbClr val="A5A5A5">
              <a:lumMod val="75000"/>
            </a:srgbClr>
          </a:solidFill>
          <a:ln w="12700" cap="flat" cmpd="sng" algn="ctr">
            <a:solidFill>
              <a:srgbClr val="A5A5A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7 CuadroTexto"/>
          <p:cNvSpPr txBox="1"/>
          <p:nvPr/>
        </p:nvSpPr>
        <p:spPr>
          <a:xfrm>
            <a:off x="5275006" y="5061765"/>
            <a:ext cx="164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Investigación y</a:t>
            </a:r>
          </a:p>
          <a:p>
            <a:pPr algn="ctr" defTabSz="1043056"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sancionar</a:t>
            </a:r>
          </a:p>
        </p:txBody>
      </p:sp>
      <p:sp>
        <p:nvSpPr>
          <p:cNvPr id="13" name="8 Flecha abajo"/>
          <p:cNvSpPr/>
          <p:nvPr/>
        </p:nvSpPr>
        <p:spPr>
          <a:xfrm>
            <a:off x="6013902" y="4147416"/>
            <a:ext cx="226516" cy="783728"/>
          </a:xfrm>
          <a:prstGeom prst="downArrow">
            <a:avLst/>
          </a:prstGeom>
          <a:solidFill>
            <a:srgbClr val="A5A5A5">
              <a:lumMod val="75000"/>
            </a:srgbClr>
          </a:solidFill>
          <a:ln w="12700" cap="flat" cmpd="sng" algn="ctr">
            <a:solidFill>
              <a:srgbClr val="A5A5A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9 CuadroTexto"/>
          <p:cNvSpPr txBox="1"/>
          <p:nvPr/>
        </p:nvSpPr>
        <p:spPr>
          <a:xfrm>
            <a:off x="7737987" y="4659576"/>
            <a:ext cx="164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Detectar y Activar Rutas</a:t>
            </a:r>
          </a:p>
        </p:txBody>
      </p:sp>
      <p:sp>
        <p:nvSpPr>
          <p:cNvPr id="15" name="10 CuadroTexto"/>
          <p:cNvSpPr txBox="1"/>
          <p:nvPr/>
        </p:nvSpPr>
        <p:spPr>
          <a:xfrm>
            <a:off x="9872572" y="4626184"/>
            <a:ext cx="2134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Vigilancia sobre actuaciones policiales y de funcionarios públicos </a:t>
            </a:r>
          </a:p>
        </p:txBody>
      </p:sp>
      <p:sp>
        <p:nvSpPr>
          <p:cNvPr id="16" name="12 Flecha abajo"/>
          <p:cNvSpPr/>
          <p:nvPr/>
        </p:nvSpPr>
        <p:spPr>
          <a:xfrm>
            <a:off x="8332466" y="4125107"/>
            <a:ext cx="226516" cy="391864"/>
          </a:xfrm>
          <a:prstGeom prst="downArrow">
            <a:avLst/>
          </a:prstGeom>
          <a:solidFill>
            <a:srgbClr val="A5A5A5">
              <a:lumMod val="75000"/>
            </a:srgbClr>
          </a:solidFill>
          <a:ln w="12700" cap="flat" cmpd="sng" algn="ctr">
            <a:solidFill>
              <a:srgbClr val="A5A5A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13 Flecha abajo"/>
          <p:cNvSpPr/>
          <p:nvPr/>
        </p:nvSpPr>
        <p:spPr>
          <a:xfrm>
            <a:off x="10826607" y="4125107"/>
            <a:ext cx="226516" cy="391864"/>
          </a:xfrm>
          <a:prstGeom prst="downArrow">
            <a:avLst/>
          </a:prstGeom>
          <a:solidFill>
            <a:srgbClr val="A5A5A5">
              <a:lumMod val="75000"/>
            </a:srgbClr>
          </a:solidFill>
          <a:ln w="12700" cap="flat" cmpd="sng" algn="ctr">
            <a:solidFill>
              <a:srgbClr val="A5A5A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454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C167F-69AD-B8BF-966E-2316D5272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7753742-5AE1-C4E2-68EC-25129CEC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200BEEC-5C48-5DA1-0632-06744DC90D2A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Marco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93AFDB8-AB35-E98A-A2F2-F6EB48A6421F}"/>
              </a:ext>
            </a:extLst>
          </p:cNvPr>
          <p:cNvGraphicFramePr/>
          <p:nvPr/>
        </p:nvGraphicFramePr>
        <p:xfrm>
          <a:off x="-432725" y="620690"/>
          <a:ext cx="11654907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819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0E81A-17AC-BCC3-E976-1B4B2D2E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CF19353-477A-A206-A993-AFBC35B3F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D975774-602F-8A74-263B-A607D9CB5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12766" y="5128332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38576D5-8EFF-069D-8CC1-7DDE15A68B1E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pSp>
        <p:nvGrpSpPr>
          <p:cNvPr id="8" name="Google Shape;276;p20">
            <a:extLst>
              <a:ext uri="{FF2B5EF4-FFF2-40B4-BE49-F238E27FC236}">
                <a16:creationId xmlns:a16="http://schemas.microsoft.com/office/drawing/2014/main" id="{B567611E-1F54-706E-F66E-493C3D7A6737}"/>
              </a:ext>
            </a:extLst>
          </p:cNvPr>
          <p:cNvGrpSpPr/>
          <p:nvPr/>
        </p:nvGrpSpPr>
        <p:grpSpPr>
          <a:xfrm>
            <a:off x="3356092" y="1551844"/>
            <a:ext cx="5199688" cy="4712908"/>
            <a:chOff x="2612511" y="1186648"/>
            <a:chExt cx="3899766" cy="3534681"/>
          </a:xfrm>
        </p:grpSpPr>
        <p:sp>
          <p:nvSpPr>
            <p:cNvPr id="29" name="Google Shape;277;p20">
              <a:extLst>
                <a:ext uri="{FF2B5EF4-FFF2-40B4-BE49-F238E27FC236}">
                  <a16:creationId xmlns:a16="http://schemas.microsoft.com/office/drawing/2014/main" id="{954C5288-9C28-4635-10C4-77D42A8E630B}"/>
                </a:ext>
              </a:extLst>
            </p:cNvPr>
            <p:cNvSpPr/>
            <p:nvPr/>
          </p:nvSpPr>
          <p:spPr>
            <a:xfrm>
              <a:off x="2804644" y="2992630"/>
              <a:ext cx="1728554" cy="1728699"/>
            </a:xfrm>
            <a:custGeom>
              <a:avLst/>
              <a:gdLst/>
              <a:ahLst/>
              <a:cxnLst/>
              <a:rect l="l" t="t" r="r" b="b"/>
              <a:pathLst>
                <a:path w="23852" h="23854" extrusionOk="0">
                  <a:moveTo>
                    <a:pt x="1" y="1"/>
                  </a:moveTo>
                  <a:cubicBezTo>
                    <a:pt x="67" y="3091"/>
                    <a:pt x="710" y="6040"/>
                    <a:pt x="1822" y="8743"/>
                  </a:cubicBezTo>
                  <a:cubicBezTo>
                    <a:pt x="1921" y="8738"/>
                    <a:pt x="2019" y="8736"/>
                    <a:pt x="2119" y="8736"/>
                  </a:cubicBezTo>
                  <a:cubicBezTo>
                    <a:pt x="5203" y="8736"/>
                    <a:pt x="7704" y="11236"/>
                    <a:pt x="7704" y="14322"/>
                  </a:cubicBezTo>
                  <a:cubicBezTo>
                    <a:pt x="7704" y="15185"/>
                    <a:pt x="7509" y="16004"/>
                    <a:pt x="7158" y="16734"/>
                  </a:cubicBezTo>
                  <a:cubicBezTo>
                    <a:pt x="11453" y="21020"/>
                    <a:pt x="17337" y="23713"/>
                    <a:pt x="23851" y="23853"/>
                  </a:cubicBezTo>
                  <a:lnTo>
                    <a:pt x="23851" y="9076"/>
                  </a:lnTo>
                  <a:cubicBezTo>
                    <a:pt x="18963" y="8807"/>
                    <a:pt x="15047" y="4891"/>
                    <a:pt x="14778" y="1"/>
                  </a:cubicBezTo>
                  <a:close/>
                </a:path>
              </a:pathLst>
            </a:custGeom>
            <a:solidFill>
              <a:srgbClr val="FCCC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Google Shape;278;p20">
              <a:extLst>
                <a:ext uri="{FF2B5EF4-FFF2-40B4-BE49-F238E27FC236}">
                  <a16:creationId xmlns:a16="http://schemas.microsoft.com/office/drawing/2014/main" id="{8AB042CA-CF3F-86F2-5495-E1D4C710C40F}"/>
                </a:ext>
              </a:extLst>
            </p:cNvPr>
            <p:cNvSpPr/>
            <p:nvPr/>
          </p:nvSpPr>
          <p:spPr>
            <a:xfrm>
              <a:off x="2631727" y="3704080"/>
              <a:ext cx="652955" cy="652955"/>
            </a:xfrm>
            <a:custGeom>
              <a:avLst/>
              <a:gdLst/>
              <a:ahLst/>
              <a:cxnLst/>
              <a:rect l="l" t="t" r="r" b="b"/>
              <a:pathLst>
                <a:path w="9010" h="9010" extrusionOk="0">
                  <a:moveTo>
                    <a:pt x="4505" y="0"/>
                  </a:moveTo>
                  <a:cubicBezTo>
                    <a:pt x="2017" y="0"/>
                    <a:pt x="0" y="2017"/>
                    <a:pt x="0" y="4504"/>
                  </a:cubicBezTo>
                  <a:cubicBezTo>
                    <a:pt x="0" y="6993"/>
                    <a:pt x="2017" y="9010"/>
                    <a:pt x="4505" y="9010"/>
                  </a:cubicBezTo>
                  <a:cubicBezTo>
                    <a:pt x="6993" y="9010"/>
                    <a:pt x="9010" y="6993"/>
                    <a:pt x="9010" y="4504"/>
                  </a:cubicBezTo>
                  <a:cubicBezTo>
                    <a:pt x="9010" y="2017"/>
                    <a:pt x="6993" y="0"/>
                    <a:pt x="4505" y="0"/>
                  </a:cubicBezTo>
                  <a:close/>
                </a:path>
              </a:pathLst>
            </a:custGeom>
            <a:solidFill>
              <a:srgbClr val="FCCC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Google Shape;279;p20">
              <a:extLst>
                <a:ext uri="{FF2B5EF4-FFF2-40B4-BE49-F238E27FC236}">
                  <a16:creationId xmlns:a16="http://schemas.microsoft.com/office/drawing/2014/main" id="{C73726EC-7F46-AD4A-8E68-66E06025A0CF}"/>
                </a:ext>
              </a:extLst>
            </p:cNvPr>
            <p:cNvSpPr/>
            <p:nvPr/>
          </p:nvSpPr>
          <p:spPr>
            <a:xfrm>
              <a:off x="4610782" y="2992630"/>
              <a:ext cx="1728410" cy="1728699"/>
            </a:xfrm>
            <a:custGeom>
              <a:avLst/>
              <a:gdLst/>
              <a:ahLst/>
              <a:cxnLst/>
              <a:rect l="l" t="t" r="r" b="b"/>
              <a:pathLst>
                <a:path w="23850" h="23854" extrusionOk="0">
                  <a:moveTo>
                    <a:pt x="9074" y="1"/>
                  </a:moveTo>
                  <a:cubicBezTo>
                    <a:pt x="8806" y="4891"/>
                    <a:pt x="4889" y="8807"/>
                    <a:pt x="0" y="9076"/>
                  </a:cubicBezTo>
                  <a:lnTo>
                    <a:pt x="0" y="23853"/>
                  </a:lnTo>
                  <a:cubicBezTo>
                    <a:pt x="6514" y="23712"/>
                    <a:pt x="12398" y="21019"/>
                    <a:pt x="16693" y="16734"/>
                  </a:cubicBezTo>
                  <a:cubicBezTo>
                    <a:pt x="16343" y="16004"/>
                    <a:pt x="16147" y="15187"/>
                    <a:pt x="16147" y="14322"/>
                  </a:cubicBezTo>
                  <a:cubicBezTo>
                    <a:pt x="16147" y="11237"/>
                    <a:pt x="18648" y="8736"/>
                    <a:pt x="21732" y="8736"/>
                  </a:cubicBezTo>
                  <a:cubicBezTo>
                    <a:pt x="21832" y="8736"/>
                    <a:pt x="21930" y="8738"/>
                    <a:pt x="22029" y="8743"/>
                  </a:cubicBezTo>
                  <a:cubicBezTo>
                    <a:pt x="23142" y="6040"/>
                    <a:pt x="23783" y="3091"/>
                    <a:pt x="23850" y="1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Google Shape;280;p20">
              <a:extLst>
                <a:ext uri="{FF2B5EF4-FFF2-40B4-BE49-F238E27FC236}">
                  <a16:creationId xmlns:a16="http://schemas.microsoft.com/office/drawing/2014/main" id="{8E98D690-003A-BF65-225B-168DEF890A7A}"/>
                </a:ext>
              </a:extLst>
            </p:cNvPr>
            <p:cNvSpPr/>
            <p:nvPr/>
          </p:nvSpPr>
          <p:spPr>
            <a:xfrm>
              <a:off x="5859322" y="3704080"/>
              <a:ext cx="652955" cy="652955"/>
            </a:xfrm>
            <a:custGeom>
              <a:avLst/>
              <a:gdLst/>
              <a:ahLst/>
              <a:cxnLst/>
              <a:rect l="l" t="t" r="r" b="b"/>
              <a:pathLst>
                <a:path w="9010" h="9010" extrusionOk="0">
                  <a:moveTo>
                    <a:pt x="4506" y="0"/>
                  </a:moveTo>
                  <a:cubicBezTo>
                    <a:pt x="2017" y="0"/>
                    <a:pt x="1" y="2017"/>
                    <a:pt x="1" y="4504"/>
                  </a:cubicBezTo>
                  <a:cubicBezTo>
                    <a:pt x="1" y="6993"/>
                    <a:pt x="2017" y="9010"/>
                    <a:pt x="4506" y="9010"/>
                  </a:cubicBezTo>
                  <a:cubicBezTo>
                    <a:pt x="6993" y="9010"/>
                    <a:pt x="9010" y="6993"/>
                    <a:pt x="9010" y="4504"/>
                  </a:cubicBezTo>
                  <a:cubicBezTo>
                    <a:pt x="9010" y="2017"/>
                    <a:pt x="6993" y="0"/>
                    <a:pt x="4506" y="0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Google Shape;281;p20">
              <a:extLst>
                <a:ext uri="{FF2B5EF4-FFF2-40B4-BE49-F238E27FC236}">
                  <a16:creationId xmlns:a16="http://schemas.microsoft.com/office/drawing/2014/main" id="{9F47B966-C657-DEC3-3D6F-8862A7E2C792}"/>
                </a:ext>
              </a:extLst>
            </p:cNvPr>
            <p:cNvSpPr/>
            <p:nvPr/>
          </p:nvSpPr>
          <p:spPr>
            <a:xfrm>
              <a:off x="4610854" y="1186720"/>
              <a:ext cx="1728482" cy="1728482"/>
            </a:xfrm>
            <a:custGeom>
              <a:avLst/>
              <a:gdLst/>
              <a:ahLst/>
              <a:cxnLst/>
              <a:rect l="l" t="t" r="r" b="b"/>
              <a:pathLst>
                <a:path w="23851" h="23851" extrusionOk="0">
                  <a:moveTo>
                    <a:pt x="0" y="0"/>
                  </a:moveTo>
                  <a:lnTo>
                    <a:pt x="0" y="14777"/>
                  </a:lnTo>
                  <a:cubicBezTo>
                    <a:pt x="4888" y="15045"/>
                    <a:pt x="8805" y="18962"/>
                    <a:pt x="9073" y="23851"/>
                  </a:cubicBezTo>
                  <a:lnTo>
                    <a:pt x="23851" y="23851"/>
                  </a:lnTo>
                  <a:cubicBezTo>
                    <a:pt x="23784" y="20761"/>
                    <a:pt x="23142" y="17813"/>
                    <a:pt x="22030" y="15110"/>
                  </a:cubicBezTo>
                  <a:cubicBezTo>
                    <a:pt x="21931" y="15115"/>
                    <a:pt x="21832" y="15117"/>
                    <a:pt x="21733" y="15117"/>
                  </a:cubicBezTo>
                  <a:cubicBezTo>
                    <a:pt x="18648" y="15117"/>
                    <a:pt x="16147" y="12616"/>
                    <a:pt x="16147" y="9531"/>
                  </a:cubicBezTo>
                  <a:cubicBezTo>
                    <a:pt x="16147" y="8669"/>
                    <a:pt x="16343" y="7850"/>
                    <a:pt x="16694" y="7119"/>
                  </a:cubicBezTo>
                  <a:cubicBezTo>
                    <a:pt x="12398" y="2833"/>
                    <a:pt x="6514" y="139"/>
                    <a:pt x="0" y="0"/>
                  </a:cubicBezTo>
                  <a:close/>
                </a:path>
              </a:pathLst>
            </a:custGeom>
            <a:solidFill>
              <a:srgbClr val="DA17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282;p20">
              <a:extLst>
                <a:ext uri="{FF2B5EF4-FFF2-40B4-BE49-F238E27FC236}">
                  <a16:creationId xmlns:a16="http://schemas.microsoft.com/office/drawing/2014/main" id="{118F695E-4E81-6230-960A-51202F2F68EA}"/>
                </a:ext>
              </a:extLst>
            </p:cNvPr>
            <p:cNvSpPr/>
            <p:nvPr/>
          </p:nvSpPr>
          <p:spPr>
            <a:xfrm>
              <a:off x="5859322" y="1550888"/>
              <a:ext cx="652955" cy="652955"/>
            </a:xfrm>
            <a:custGeom>
              <a:avLst/>
              <a:gdLst/>
              <a:ahLst/>
              <a:cxnLst/>
              <a:rect l="l" t="t" r="r" b="b"/>
              <a:pathLst>
                <a:path w="9010" h="9010" extrusionOk="0">
                  <a:moveTo>
                    <a:pt x="4506" y="0"/>
                  </a:moveTo>
                  <a:cubicBezTo>
                    <a:pt x="2017" y="0"/>
                    <a:pt x="1" y="2018"/>
                    <a:pt x="1" y="4505"/>
                  </a:cubicBezTo>
                  <a:cubicBezTo>
                    <a:pt x="1" y="6993"/>
                    <a:pt x="2017" y="9009"/>
                    <a:pt x="4506" y="9009"/>
                  </a:cubicBezTo>
                  <a:cubicBezTo>
                    <a:pt x="6993" y="9009"/>
                    <a:pt x="9010" y="6993"/>
                    <a:pt x="9010" y="4505"/>
                  </a:cubicBezTo>
                  <a:cubicBezTo>
                    <a:pt x="9010" y="2018"/>
                    <a:pt x="6993" y="0"/>
                    <a:pt x="4506" y="0"/>
                  </a:cubicBezTo>
                  <a:close/>
                </a:path>
              </a:pathLst>
            </a:custGeom>
            <a:solidFill>
              <a:srgbClr val="DA17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oogle Shape;283;p20">
              <a:extLst>
                <a:ext uri="{FF2B5EF4-FFF2-40B4-BE49-F238E27FC236}">
                  <a16:creationId xmlns:a16="http://schemas.microsoft.com/office/drawing/2014/main" id="{18F6CAF9-43E0-B0AB-D75A-106DEBB12F1B}"/>
                </a:ext>
              </a:extLst>
            </p:cNvPr>
            <p:cNvSpPr/>
            <p:nvPr/>
          </p:nvSpPr>
          <p:spPr>
            <a:xfrm>
              <a:off x="2804717" y="1186648"/>
              <a:ext cx="1728627" cy="1728482"/>
            </a:xfrm>
            <a:custGeom>
              <a:avLst/>
              <a:gdLst/>
              <a:ahLst/>
              <a:cxnLst/>
              <a:rect l="l" t="t" r="r" b="b"/>
              <a:pathLst>
                <a:path w="23853" h="23851" extrusionOk="0">
                  <a:moveTo>
                    <a:pt x="23852" y="0"/>
                  </a:moveTo>
                  <a:cubicBezTo>
                    <a:pt x="17337" y="141"/>
                    <a:pt x="11453" y="2834"/>
                    <a:pt x="7159" y="7119"/>
                  </a:cubicBezTo>
                  <a:cubicBezTo>
                    <a:pt x="7509" y="7849"/>
                    <a:pt x="7704" y="8667"/>
                    <a:pt x="7704" y="9531"/>
                  </a:cubicBezTo>
                  <a:cubicBezTo>
                    <a:pt x="7704" y="12616"/>
                    <a:pt x="5205" y="15117"/>
                    <a:pt x="2120" y="15117"/>
                  </a:cubicBezTo>
                  <a:cubicBezTo>
                    <a:pt x="2019" y="15117"/>
                    <a:pt x="1921" y="15114"/>
                    <a:pt x="1822" y="15109"/>
                  </a:cubicBezTo>
                  <a:cubicBezTo>
                    <a:pt x="710" y="17813"/>
                    <a:pt x="67" y="20761"/>
                    <a:pt x="1" y="23851"/>
                  </a:cubicBezTo>
                  <a:lnTo>
                    <a:pt x="14778" y="23851"/>
                  </a:lnTo>
                  <a:cubicBezTo>
                    <a:pt x="15046" y="18963"/>
                    <a:pt x="18962" y="15046"/>
                    <a:pt x="23852" y="14778"/>
                  </a:cubicBezTo>
                  <a:lnTo>
                    <a:pt x="23852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284;p20">
              <a:extLst>
                <a:ext uri="{FF2B5EF4-FFF2-40B4-BE49-F238E27FC236}">
                  <a16:creationId xmlns:a16="http://schemas.microsoft.com/office/drawing/2014/main" id="{2B733791-7428-C841-1631-ED4383A6625F}"/>
                </a:ext>
              </a:extLst>
            </p:cNvPr>
            <p:cNvSpPr/>
            <p:nvPr/>
          </p:nvSpPr>
          <p:spPr>
            <a:xfrm>
              <a:off x="2612511" y="1533252"/>
              <a:ext cx="652955" cy="652955"/>
            </a:xfrm>
            <a:custGeom>
              <a:avLst/>
              <a:gdLst/>
              <a:ahLst/>
              <a:cxnLst/>
              <a:rect l="l" t="t" r="r" b="b"/>
              <a:pathLst>
                <a:path w="9010" h="9010" extrusionOk="0">
                  <a:moveTo>
                    <a:pt x="4505" y="0"/>
                  </a:moveTo>
                  <a:cubicBezTo>
                    <a:pt x="2017" y="0"/>
                    <a:pt x="0" y="2018"/>
                    <a:pt x="0" y="4505"/>
                  </a:cubicBezTo>
                  <a:cubicBezTo>
                    <a:pt x="0" y="6993"/>
                    <a:pt x="2017" y="9009"/>
                    <a:pt x="4505" y="9009"/>
                  </a:cubicBezTo>
                  <a:cubicBezTo>
                    <a:pt x="6993" y="9009"/>
                    <a:pt x="9010" y="6993"/>
                    <a:pt x="9010" y="4505"/>
                  </a:cubicBezTo>
                  <a:cubicBezTo>
                    <a:pt x="9010" y="2018"/>
                    <a:pt x="6993" y="0"/>
                    <a:pt x="4505" y="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Elipse 36">
            <a:extLst>
              <a:ext uri="{FF2B5EF4-FFF2-40B4-BE49-F238E27FC236}">
                <a16:creationId xmlns:a16="http://schemas.microsoft.com/office/drawing/2014/main" id="{2730AB8A-C84B-D04B-6F90-43EF45C4745B}"/>
              </a:ext>
            </a:extLst>
          </p:cNvPr>
          <p:cNvSpPr/>
          <p:nvPr/>
        </p:nvSpPr>
        <p:spPr>
          <a:xfrm>
            <a:off x="4298645" y="2117032"/>
            <a:ext cx="3315869" cy="331624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38" name="Google Shape;270;p20">
            <a:extLst>
              <a:ext uri="{FF2B5EF4-FFF2-40B4-BE49-F238E27FC236}">
                <a16:creationId xmlns:a16="http://schemas.microsoft.com/office/drawing/2014/main" id="{A2944E34-E656-F754-2BBE-C0DB01D1CA73}"/>
              </a:ext>
            </a:extLst>
          </p:cNvPr>
          <p:cNvSpPr txBox="1"/>
          <p:nvPr/>
        </p:nvSpPr>
        <p:spPr>
          <a:xfrm>
            <a:off x="694073" y="2003900"/>
            <a:ext cx="2556165" cy="140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defRPr/>
            </a:pPr>
            <a:r>
              <a:rPr lang="es-MX" sz="1400" b="1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Roboto"/>
              </a:rPr>
              <a:t>Promoción del derecho a </a:t>
            </a:r>
            <a:r>
              <a:rPr lang="es-MX" sz="1400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Roboto"/>
              </a:rPr>
              <a:t>una vida libre de violencias; y a </a:t>
            </a:r>
            <a:r>
              <a:rPr lang="es-MX" sz="1400" b="1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Roboto"/>
              </a:rPr>
              <a:t>la igualdad</a:t>
            </a:r>
            <a:r>
              <a:rPr lang="es-MX" sz="1400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Roboto"/>
              </a:rPr>
              <a:t> material de derechos y oportunidades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39" name="Google Shape;274;p20">
            <a:extLst>
              <a:ext uri="{FF2B5EF4-FFF2-40B4-BE49-F238E27FC236}">
                <a16:creationId xmlns:a16="http://schemas.microsoft.com/office/drawing/2014/main" id="{2D0FE779-6FBE-A496-BB55-4FF48C465276}"/>
              </a:ext>
            </a:extLst>
          </p:cNvPr>
          <p:cNvSpPr txBox="1"/>
          <p:nvPr/>
        </p:nvSpPr>
        <p:spPr>
          <a:xfrm>
            <a:off x="106326" y="1590191"/>
            <a:ext cx="1264714" cy="451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defRPr/>
            </a:pPr>
            <a:r>
              <a:rPr lang="e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01</a:t>
            </a:r>
            <a:endParaRPr sz="4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40" name="Google Shape;268;p20">
            <a:extLst>
              <a:ext uri="{FF2B5EF4-FFF2-40B4-BE49-F238E27FC236}">
                <a16:creationId xmlns:a16="http://schemas.microsoft.com/office/drawing/2014/main" id="{87D640CA-7DA4-89C5-31B8-A91148916B39}"/>
              </a:ext>
            </a:extLst>
          </p:cNvPr>
          <p:cNvSpPr txBox="1"/>
          <p:nvPr/>
        </p:nvSpPr>
        <p:spPr>
          <a:xfrm>
            <a:off x="8517185" y="1931148"/>
            <a:ext cx="2808906" cy="398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defRPr/>
            </a:pPr>
            <a:r>
              <a:rPr lang="es-MX" sz="1400" b="1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Prevención</a:t>
            </a:r>
            <a:r>
              <a:rPr lang="es-MX" sz="1400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de las violencias por razones de sexo y género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41" name="Google Shape;275;p20">
            <a:extLst>
              <a:ext uri="{FF2B5EF4-FFF2-40B4-BE49-F238E27FC236}">
                <a16:creationId xmlns:a16="http://schemas.microsoft.com/office/drawing/2014/main" id="{557AA3E6-B080-EB22-B734-15F3FCA67714}"/>
              </a:ext>
            </a:extLst>
          </p:cNvPr>
          <p:cNvSpPr txBox="1"/>
          <p:nvPr/>
        </p:nvSpPr>
        <p:spPr>
          <a:xfrm>
            <a:off x="9040598" y="1196515"/>
            <a:ext cx="1745200" cy="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defRPr/>
            </a:pPr>
            <a:r>
              <a:rPr lang="es" sz="4000" dirty="0">
                <a:solidFill>
                  <a:prstClr val="black"/>
                </a:solidFill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02</a:t>
            </a:r>
            <a:endParaRPr sz="4000" dirty="0">
              <a:solidFill>
                <a:prstClr val="black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2E0CCC7F-C47C-DA85-8AF0-7E969EF0951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17861" y="2069000"/>
            <a:ext cx="785548" cy="815589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B73C694B-0A97-7B46-D664-4942CB1FB687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3442490" y="2195631"/>
            <a:ext cx="682049" cy="533180"/>
          </a:xfrm>
          <a:prstGeom prst="rect">
            <a:avLst/>
          </a:prstGeom>
        </p:spPr>
      </p:pic>
      <p:sp>
        <p:nvSpPr>
          <p:cNvPr id="44" name="Google Shape;269;p20">
            <a:extLst>
              <a:ext uri="{FF2B5EF4-FFF2-40B4-BE49-F238E27FC236}">
                <a16:creationId xmlns:a16="http://schemas.microsoft.com/office/drawing/2014/main" id="{AA0C6D84-4378-0760-AAA7-9B534ABB2650}"/>
              </a:ext>
            </a:extLst>
          </p:cNvPr>
          <p:cNvSpPr txBox="1"/>
          <p:nvPr/>
        </p:nvSpPr>
        <p:spPr>
          <a:xfrm>
            <a:off x="8594375" y="4823858"/>
            <a:ext cx="3163616" cy="978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defRPr/>
            </a:pPr>
            <a:r>
              <a:rPr lang="es-CO" sz="1400" b="1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Atención, protección y acceso a la justicia</a:t>
            </a:r>
            <a:r>
              <a:rPr lang="es-CO" sz="1400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a niñas, niños, adolescentes y mujeres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45" name="Google Shape;273;p20">
            <a:extLst>
              <a:ext uri="{FF2B5EF4-FFF2-40B4-BE49-F238E27FC236}">
                <a16:creationId xmlns:a16="http://schemas.microsoft.com/office/drawing/2014/main" id="{BCFC32A0-4224-C568-1029-6A6247432566}"/>
              </a:ext>
            </a:extLst>
          </p:cNvPr>
          <p:cNvSpPr txBox="1"/>
          <p:nvPr/>
        </p:nvSpPr>
        <p:spPr>
          <a:xfrm>
            <a:off x="7962895" y="4172860"/>
            <a:ext cx="1765895" cy="49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  <a:defRPr/>
            </a:pPr>
            <a:r>
              <a:rPr lang="es" sz="4000" dirty="0">
                <a:solidFill>
                  <a:prstClr val="black"/>
                </a:solidFill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03</a:t>
            </a:r>
            <a:endParaRPr sz="4000" dirty="0">
              <a:solidFill>
                <a:prstClr val="black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pic>
        <p:nvPicPr>
          <p:cNvPr id="46" name="Picture 2" descr="Means Icons - Free SVG &amp; PNG Means Images - Noun Project">
            <a:extLst>
              <a:ext uri="{FF2B5EF4-FFF2-40B4-BE49-F238E27FC236}">
                <a16:creationId xmlns:a16="http://schemas.microsoft.com/office/drawing/2014/main" id="{09F00486-965A-E2D2-CAC2-BDE9263EC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899" y="4823858"/>
            <a:ext cx="829286" cy="97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0E3B2C9E-B284-9DE8-FF1B-EF781AA92F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833" y="4931717"/>
            <a:ext cx="659020" cy="756702"/>
          </a:xfrm>
          <a:prstGeom prst="rect">
            <a:avLst/>
          </a:prstGeom>
        </p:spPr>
      </p:pic>
      <p:sp>
        <p:nvSpPr>
          <p:cNvPr id="48" name="Google Shape;271;p20">
            <a:extLst>
              <a:ext uri="{FF2B5EF4-FFF2-40B4-BE49-F238E27FC236}">
                <a16:creationId xmlns:a16="http://schemas.microsoft.com/office/drawing/2014/main" id="{01C6D284-3788-8FB0-6D8A-EC1CF95B8892}"/>
              </a:ext>
            </a:extLst>
          </p:cNvPr>
          <p:cNvSpPr txBox="1"/>
          <p:nvPr/>
        </p:nvSpPr>
        <p:spPr>
          <a:xfrm>
            <a:off x="589809" y="5314498"/>
            <a:ext cx="2806801" cy="975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defRPr/>
            </a:pPr>
            <a:r>
              <a:rPr lang="es-MX" sz="1400" b="1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Gestión del conocimiento </a:t>
            </a:r>
            <a:r>
              <a:rPr lang="es-MX" sz="1400" dirty="0">
                <a:solidFill>
                  <a:prstClr val="black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para la toma de decisiones</a:t>
            </a:r>
            <a:endParaRPr lang="es-MX" sz="1400" dirty="0">
              <a:solidFill>
                <a:prstClr val="black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5690C27D-CB58-E724-E84D-B4FD08E5358A}"/>
              </a:ext>
            </a:extLst>
          </p:cNvPr>
          <p:cNvSpPr/>
          <p:nvPr/>
        </p:nvSpPr>
        <p:spPr>
          <a:xfrm>
            <a:off x="4307048" y="2003901"/>
            <a:ext cx="3349861" cy="323680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Estrategia de coordinación interinstitucional del orden nacional, departamental, distrital y municipal, para la respuesta técnica y operativa </a:t>
            </a:r>
            <a:r>
              <a:rPr kumimoji="0" lang="es-ES" sz="16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dirigida a:</a:t>
            </a:r>
            <a:endParaRPr kumimoji="0" lang="es-ES" sz="1600" b="1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endParaRPr>
          </a:p>
        </p:txBody>
      </p:sp>
      <p:sp>
        <p:nvSpPr>
          <p:cNvPr id="50" name="Google Shape;272;p20">
            <a:extLst>
              <a:ext uri="{FF2B5EF4-FFF2-40B4-BE49-F238E27FC236}">
                <a16:creationId xmlns:a16="http://schemas.microsoft.com/office/drawing/2014/main" id="{9485B4A3-05AF-15E0-26F7-83D19A9074D5}"/>
              </a:ext>
            </a:extLst>
          </p:cNvPr>
          <p:cNvSpPr txBox="1"/>
          <p:nvPr/>
        </p:nvSpPr>
        <p:spPr>
          <a:xfrm>
            <a:off x="-86381" y="4531586"/>
            <a:ext cx="1745200" cy="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pPr>
            <a:r>
              <a:rPr kumimoji="0" lang="e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04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21828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A2DF2-5AD5-2D32-4AF3-6FF1EC76D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3208604-4EA6-33CF-9E9F-04ED9EB7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50892FF-D804-C81E-4EA7-905F3EB90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364A764-3381-CB8E-E098-119585A0174C}"/>
              </a:ext>
            </a:extLst>
          </p:cNvPr>
          <p:cNvSpPr/>
          <p:nvPr/>
        </p:nvSpPr>
        <p:spPr>
          <a:xfrm>
            <a:off x="369113" y="535626"/>
            <a:ext cx="882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Atención humanizada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9756EA-0AA4-2440-FCEF-9370853FEDC4}"/>
              </a:ext>
            </a:extLst>
          </p:cNvPr>
          <p:cNvSpPr txBox="1"/>
          <p:nvPr/>
        </p:nvSpPr>
        <p:spPr>
          <a:xfrm>
            <a:off x="2441543" y="2498849"/>
            <a:ext cx="6108568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Personal psicosocial capacitado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Calidez atención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Atención oportuna y adecuada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Lenguaje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Manejo confidencialidad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Cumplimiento Ruta</a:t>
            </a:r>
            <a:endParaRPr kumimoji="0" lang="es-CO" sz="29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835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359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656CA-9D38-00D3-D862-81CD9239F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70A0E9-CFBD-59A3-AF7F-9DC35513C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89054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05DC681-BFA7-BFF0-EA0B-AE8E8A97E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598D9B2-232E-17A6-9BB1-37B674A67365}"/>
              </a:ext>
            </a:extLst>
          </p:cNvPr>
          <p:cNvSpPr txBox="1"/>
          <p:nvPr/>
        </p:nvSpPr>
        <p:spPr>
          <a:xfrm>
            <a:off x="2441542" y="2498849"/>
            <a:ext cx="6912665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CLARA OLGA ESPINOSA  CORREA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Profesional Universitaria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Abogada/psicóloga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Secretaria de Salud e Inclusión Social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Poblaciones vulnerables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Email- claraolgaespinosa@gmail.com </a:t>
            </a:r>
          </a:p>
        </p:txBody>
      </p:sp>
    </p:spTree>
    <p:extLst>
      <p:ext uri="{BB962C8B-B14F-4D97-AF65-F5344CB8AC3E}">
        <p14:creationId xmlns:p14="http://schemas.microsoft.com/office/powerpoint/2010/main" val="1933030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01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ograma de Atención a Población Víctima y Vulnerable - APV">
            <a:extLst>
              <a:ext uri="{FF2B5EF4-FFF2-40B4-BE49-F238E27FC236}">
                <a16:creationId xmlns:a16="http://schemas.microsoft.com/office/drawing/2014/main" id="{A8C30A47-7E3F-30FE-D448-E3B09CE50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614"/>
            <a:ext cx="12192000" cy="718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5BBE59-011A-C7D3-B300-6BA093E77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3284"/>
            <a:ext cx="7683005" cy="1775637"/>
          </a:xfrm>
          <a:prstGeom prst="rect">
            <a:avLst/>
          </a:prstGeom>
          <a:noFill/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8A67A27-62A6-CBA8-2A7D-55E971FFC28F}"/>
              </a:ext>
            </a:extLst>
          </p:cNvPr>
          <p:cNvSpPr/>
          <p:nvPr/>
        </p:nvSpPr>
        <p:spPr>
          <a:xfrm>
            <a:off x="180753" y="606056"/>
            <a:ext cx="60499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prstClr val="white"/>
                </a:solidFill>
                <a:latin typeface="Poppins" pitchFamily="2" charset="77"/>
                <a:cs typeface="Poppins" pitchFamily="2" charset="77"/>
              </a:rPr>
              <a:t>Marco Normativo que busca dar respuesta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0997B65-0DE1-FAC9-164E-22EFC2372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08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6602-A590-E095-2087-49510F0B8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155CF9C-DFE5-B6D9-AF8B-3642FBB49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52A4DA-D85D-C513-C4A0-869759010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D11CC4E-33B8-4EF7-0951-A80F9E78E15D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Marco normativo internacionales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19132D0-CB5A-815B-0F08-ABF042A8D156}"/>
              </a:ext>
            </a:extLst>
          </p:cNvPr>
          <p:cNvGrpSpPr/>
          <p:nvPr/>
        </p:nvGrpSpPr>
        <p:grpSpPr>
          <a:xfrm>
            <a:off x="310104" y="1645696"/>
            <a:ext cx="1547512" cy="5145382"/>
            <a:chOff x="371225" y="863068"/>
            <a:chExt cx="1602597" cy="5882515"/>
          </a:xfrm>
        </p:grpSpPr>
        <p:pic>
          <p:nvPicPr>
            <p:cNvPr id="6" name="Picture 2" descr="Ver las imágenes de origen">
              <a:extLst>
                <a:ext uri="{FF2B5EF4-FFF2-40B4-BE49-F238E27FC236}">
                  <a16:creationId xmlns:a16="http://schemas.microsoft.com/office/drawing/2014/main" id="{B03F9B48-CD1D-81F9-9FEF-D16833136D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132" y="2308087"/>
              <a:ext cx="1592690" cy="1461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Ver las imágenes de origen">
              <a:extLst>
                <a:ext uri="{FF2B5EF4-FFF2-40B4-BE49-F238E27FC236}">
                  <a16:creationId xmlns:a16="http://schemas.microsoft.com/office/drawing/2014/main" id="{0C8961B8-7ABB-7950-6B25-BFB3EC8579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25" y="863068"/>
              <a:ext cx="1592690" cy="1337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82558A3-8A85-334D-0CD6-7FA81E4156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454285" y="3769884"/>
              <a:ext cx="1324090" cy="1400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Ver las imágenes de origen">
              <a:extLst>
                <a:ext uri="{FF2B5EF4-FFF2-40B4-BE49-F238E27FC236}">
                  <a16:creationId xmlns:a16="http://schemas.microsoft.com/office/drawing/2014/main" id="{789F27B5-DEC2-BF2E-F924-33B0F9651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132" y="5184840"/>
              <a:ext cx="1475099" cy="1560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4DA4DF-124C-BE41-AC09-8F779D28C4CF}"/>
              </a:ext>
            </a:extLst>
          </p:cNvPr>
          <p:cNvSpPr/>
          <p:nvPr/>
        </p:nvSpPr>
        <p:spPr>
          <a:xfrm>
            <a:off x="9072751" y="2212420"/>
            <a:ext cx="2809145" cy="707886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2000" b="1" i="0" u="none" strike="noStrike" kern="1500" cap="none" spc="-55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 Extra Condensed" panose="020B0503050000020004" pitchFamily="34" charset="0"/>
                <a:ea typeface="等线" panose="02010600030101010101" pitchFamily="2" charset="-122"/>
                <a:cs typeface="Segoe UI Semibold" panose="020B0702040204020203" pitchFamily="34" charset="0"/>
              </a:rPr>
              <a:t>La Convención sobre los Derechos del Niño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7A6DC51-F791-ACC8-4594-D0934BCB2A0B}"/>
              </a:ext>
            </a:extLst>
          </p:cNvPr>
          <p:cNvSpPr txBox="1"/>
          <p:nvPr/>
        </p:nvSpPr>
        <p:spPr>
          <a:xfrm>
            <a:off x="9054146" y="3091343"/>
            <a:ext cx="28277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 Extra Condensed" panose="020B05030500000200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“Artículo 34. Los Estados Parte se comprometen a proteger al niño contra todas las formas de explotación y abuso sexuales”.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ira Sans Extra Condensed" panose="020B05030500000200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C62EF6F-8639-AD33-E4CD-0E360EB1110D}"/>
              </a:ext>
            </a:extLst>
          </p:cNvPr>
          <p:cNvSpPr/>
          <p:nvPr/>
        </p:nvSpPr>
        <p:spPr>
          <a:xfrm>
            <a:off x="2090972" y="2267873"/>
            <a:ext cx="3432945" cy="70788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2000" b="1" i="0" u="none" strike="noStrike" kern="1500" cap="none" spc="-55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等线" panose="02010600030101010101" pitchFamily="2" charset="-122"/>
                <a:cs typeface="Segoe UI Semibold" panose="020B0702040204020203" pitchFamily="34" charset="0"/>
              </a:rPr>
              <a:t>Recomendación General 035 – Comité de la CEDAW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40A2B78-4157-EF74-157C-17402C861FBF}"/>
              </a:ext>
            </a:extLst>
          </p:cNvPr>
          <p:cNvSpPr/>
          <p:nvPr/>
        </p:nvSpPr>
        <p:spPr>
          <a:xfrm>
            <a:off x="2072367" y="3076752"/>
            <a:ext cx="343294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0489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Arial" panose="020B0604020202020204" pitchFamily="34" charset="0"/>
              </a:rPr>
              <a:t>F. Coordinación, vigilancia y recopilación de datos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Arial" panose="020B0604020202020204" pitchFamily="34" charset="0"/>
              </a:rPr>
              <a:t>(…)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Arial" panose="020B0604020202020204" pitchFamily="34" charset="0"/>
            </a:endParaRPr>
          </a:p>
          <a:p>
            <a:pPr marL="100489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Arial" panose="020B0604020202020204" pitchFamily="34" charset="0"/>
              </a:rPr>
              <a:t> 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Arial" panose="020B0604020202020204" pitchFamily="34" charset="0"/>
            </a:endParaRPr>
          </a:p>
          <a:p>
            <a:pPr marL="100489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+mn-ea"/>
                <a:cs typeface="Arial" panose="020B0604020202020204" pitchFamily="34" charset="0"/>
              </a:rPr>
              <a:t>e) Establecer un mecanismo (…) para coordinar, supervisar y evaluar periódicamente la aplicación nacional, regional y local y la eficacia de las medidas  (…) para prevenir y eliminar todas las formas de violencia por razón de género contra la mujer.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FACA364-3374-C55B-E5CD-92EF86C6BF74}"/>
              </a:ext>
            </a:extLst>
          </p:cNvPr>
          <p:cNvSpPr/>
          <p:nvPr/>
        </p:nvSpPr>
        <p:spPr>
          <a:xfrm>
            <a:off x="5921304" y="2227068"/>
            <a:ext cx="2809144" cy="70788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2000" b="1" i="0" u="none" strike="noStrike" kern="1500" cap="none" spc="-55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0"/>
                <a:ea typeface="等线" panose="02010600030101010101" pitchFamily="2" charset="-122"/>
                <a:cs typeface="Segoe UI Semibold" panose="020B0702040204020203" pitchFamily="34" charset="0"/>
              </a:rPr>
              <a:t>Convención Belén Do Pará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028575E-2E4E-61E7-D63A-AF15ED5EECC3}"/>
              </a:ext>
            </a:extLst>
          </p:cNvPr>
          <p:cNvSpPr txBox="1"/>
          <p:nvPr/>
        </p:nvSpPr>
        <p:spPr>
          <a:xfrm>
            <a:off x="5902699" y="3091343"/>
            <a:ext cx="30110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unito Sans" pitchFamily="2" charset="0"/>
                <a:ea typeface="+mn-ea"/>
                <a:cs typeface="+mn-cs"/>
              </a:rPr>
              <a:t>Convención Interamericana para prevenir, sancionar y erradicar la violencia contra la mujer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0"/>
              <a:ea typeface="+mn-ea"/>
              <a:cs typeface="+mn-cs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AA996D3-19B5-40BF-BB58-32B2AAF65E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6548" y="4837678"/>
            <a:ext cx="1663385" cy="166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52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E520-8143-F782-5A77-CCA5CA418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E54A72B-4057-07D9-2600-35BF6A6E8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8" y="168299"/>
            <a:ext cx="8864344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363B9E-2BF4-AB9F-8308-FBAA3CB691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B52E984-EB49-F347-49C9-CCCBD24184F6}"/>
              </a:ext>
            </a:extLst>
          </p:cNvPr>
          <p:cNvSpPr/>
          <p:nvPr/>
        </p:nvSpPr>
        <p:spPr>
          <a:xfrm>
            <a:off x="369114" y="535626"/>
            <a:ext cx="806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Marco normativo nacional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grpSp>
        <p:nvGrpSpPr>
          <p:cNvPr id="8" name="Google Shape;1085;p35">
            <a:extLst>
              <a:ext uri="{FF2B5EF4-FFF2-40B4-BE49-F238E27FC236}">
                <a16:creationId xmlns:a16="http://schemas.microsoft.com/office/drawing/2014/main" id="{B66D8C52-41FE-77FD-704A-88DD0CC54A20}"/>
              </a:ext>
            </a:extLst>
          </p:cNvPr>
          <p:cNvGrpSpPr/>
          <p:nvPr/>
        </p:nvGrpSpPr>
        <p:grpSpPr>
          <a:xfrm>
            <a:off x="416815" y="2006885"/>
            <a:ext cx="7934224" cy="2876310"/>
            <a:chOff x="352645" y="1279831"/>
            <a:chExt cx="8235629" cy="3357782"/>
          </a:xfrm>
        </p:grpSpPr>
        <p:sp>
          <p:nvSpPr>
            <p:cNvPr id="18" name="Google Shape;1086;p35">
              <a:extLst>
                <a:ext uri="{FF2B5EF4-FFF2-40B4-BE49-F238E27FC236}">
                  <a16:creationId xmlns:a16="http://schemas.microsoft.com/office/drawing/2014/main" id="{25DEA9D4-F005-C362-2E5B-74467FEC913D}"/>
                </a:ext>
              </a:extLst>
            </p:cNvPr>
            <p:cNvSpPr/>
            <p:nvPr/>
          </p:nvSpPr>
          <p:spPr>
            <a:xfrm>
              <a:off x="1297528" y="1628661"/>
              <a:ext cx="2170513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9" y="3181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181"/>
                  </a:lnTo>
                  <a:lnTo>
                    <a:pt x="2015" y="293"/>
                  </a:lnTo>
                  <a:close/>
                  <a:moveTo>
                    <a:pt x="1831" y="0"/>
                  </a:moveTo>
                  <a:lnTo>
                    <a:pt x="0" y="3181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181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9" name="Google Shape;1087;p35">
              <a:extLst>
                <a:ext uri="{FF2B5EF4-FFF2-40B4-BE49-F238E27FC236}">
                  <a16:creationId xmlns:a16="http://schemas.microsoft.com/office/drawing/2014/main" id="{0219C7AB-3531-AD50-13F4-5428597BACD2}"/>
                </a:ext>
              </a:extLst>
            </p:cNvPr>
            <p:cNvSpPr/>
            <p:nvPr/>
          </p:nvSpPr>
          <p:spPr>
            <a:xfrm>
              <a:off x="589954" y="1516254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1"/>
                  </a:moveTo>
                  <a:lnTo>
                    <a:pt x="0" y="4109"/>
                  </a:lnTo>
                  <a:lnTo>
                    <a:pt x="2386" y="8244"/>
                  </a:lnTo>
                  <a:lnTo>
                    <a:pt x="7130" y="8244"/>
                  </a:lnTo>
                  <a:lnTo>
                    <a:pt x="9490" y="4109"/>
                  </a:lnTo>
                  <a:lnTo>
                    <a:pt x="7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0" name="Google Shape;1088;p35">
              <a:extLst>
                <a:ext uri="{FF2B5EF4-FFF2-40B4-BE49-F238E27FC236}">
                  <a16:creationId xmlns:a16="http://schemas.microsoft.com/office/drawing/2014/main" id="{622F2CCA-0DD0-0546-6358-92AA8B70F581}"/>
                </a:ext>
              </a:extLst>
            </p:cNvPr>
            <p:cNvSpPr/>
            <p:nvPr/>
          </p:nvSpPr>
          <p:spPr>
            <a:xfrm>
              <a:off x="629659" y="1552536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44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44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1" name="Google Shape;1089;p35">
              <a:extLst>
                <a:ext uri="{FF2B5EF4-FFF2-40B4-BE49-F238E27FC236}">
                  <a16:creationId xmlns:a16="http://schemas.microsoft.com/office/drawing/2014/main" id="{4EFAC6F6-33FF-842D-3B5A-FB2F46BE539D}"/>
                </a:ext>
              </a:extLst>
            </p:cNvPr>
            <p:cNvSpPr/>
            <p:nvPr/>
          </p:nvSpPr>
          <p:spPr>
            <a:xfrm>
              <a:off x="1357628" y="1291303"/>
              <a:ext cx="515485" cy="511642"/>
            </a:xfrm>
            <a:custGeom>
              <a:avLst/>
              <a:gdLst/>
              <a:ahLst/>
              <a:cxnLst/>
              <a:rect l="l" t="t" r="r" b="b"/>
              <a:pathLst>
                <a:path w="3765" h="3737" extrusionOk="0">
                  <a:moveTo>
                    <a:pt x="1884" y="0"/>
                  </a:moveTo>
                  <a:cubicBezTo>
                    <a:pt x="849" y="0"/>
                    <a:pt x="1" y="821"/>
                    <a:pt x="1" y="1856"/>
                  </a:cubicBezTo>
                  <a:cubicBezTo>
                    <a:pt x="1" y="2889"/>
                    <a:pt x="849" y="3737"/>
                    <a:pt x="1884" y="3737"/>
                  </a:cubicBezTo>
                  <a:cubicBezTo>
                    <a:pt x="2916" y="3737"/>
                    <a:pt x="3765" y="2889"/>
                    <a:pt x="3765" y="1856"/>
                  </a:cubicBezTo>
                  <a:cubicBezTo>
                    <a:pt x="3765" y="821"/>
                    <a:pt x="2916" y="0"/>
                    <a:pt x="1884" y="0"/>
                  </a:cubicBezTo>
                  <a:close/>
                </a:path>
              </a:pathLst>
            </a:custGeom>
            <a:solidFill>
              <a:srgbClr val="C9DBED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2" name="Google Shape;1090;p35">
              <a:extLst>
                <a:ext uri="{FF2B5EF4-FFF2-40B4-BE49-F238E27FC236}">
                  <a16:creationId xmlns:a16="http://schemas.microsoft.com/office/drawing/2014/main" id="{13496156-E520-E5AD-157A-F7D9A5C2A506}"/>
                </a:ext>
              </a:extLst>
            </p:cNvPr>
            <p:cNvSpPr/>
            <p:nvPr/>
          </p:nvSpPr>
          <p:spPr>
            <a:xfrm>
              <a:off x="3950620" y="2039420"/>
              <a:ext cx="2170513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7" y="3209"/>
                  </a:lnTo>
                  <a:lnTo>
                    <a:pt x="13838" y="6098"/>
                  </a:lnTo>
                  <a:lnTo>
                    <a:pt x="2015" y="6098"/>
                  </a:lnTo>
                  <a:lnTo>
                    <a:pt x="344" y="3209"/>
                  </a:lnTo>
                  <a:lnTo>
                    <a:pt x="2015" y="293"/>
                  </a:lnTo>
                  <a:close/>
                  <a:moveTo>
                    <a:pt x="1828" y="1"/>
                  </a:moveTo>
                  <a:lnTo>
                    <a:pt x="0" y="3209"/>
                  </a:lnTo>
                  <a:lnTo>
                    <a:pt x="1828" y="6390"/>
                  </a:lnTo>
                  <a:lnTo>
                    <a:pt x="14023" y="6390"/>
                  </a:lnTo>
                  <a:lnTo>
                    <a:pt x="15853" y="3209"/>
                  </a:lnTo>
                  <a:lnTo>
                    <a:pt x="14023" y="1"/>
                  </a:lnTo>
                  <a:close/>
                </a:path>
              </a:pathLst>
            </a:custGeom>
            <a:solidFill>
              <a:srgbClr val="85A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3" name="Google Shape;1091;p35">
              <a:extLst>
                <a:ext uri="{FF2B5EF4-FFF2-40B4-BE49-F238E27FC236}">
                  <a16:creationId xmlns:a16="http://schemas.microsoft.com/office/drawing/2014/main" id="{35FD6218-F3B9-DE64-1AA5-2668CEB1D53B}"/>
                </a:ext>
              </a:extLst>
            </p:cNvPr>
            <p:cNvSpPr/>
            <p:nvPr/>
          </p:nvSpPr>
          <p:spPr>
            <a:xfrm>
              <a:off x="3242771" y="1927150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0"/>
                  </a:moveTo>
                  <a:lnTo>
                    <a:pt x="0" y="4135"/>
                  </a:lnTo>
                  <a:lnTo>
                    <a:pt x="2386" y="8243"/>
                  </a:lnTo>
                  <a:lnTo>
                    <a:pt x="7132" y="8243"/>
                  </a:lnTo>
                  <a:lnTo>
                    <a:pt x="9490" y="4135"/>
                  </a:lnTo>
                  <a:lnTo>
                    <a:pt x="7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4" name="Google Shape;1092;p35">
              <a:extLst>
                <a:ext uri="{FF2B5EF4-FFF2-40B4-BE49-F238E27FC236}">
                  <a16:creationId xmlns:a16="http://schemas.microsoft.com/office/drawing/2014/main" id="{6A06C618-6DEF-E34A-39C2-C1002F45AEAC}"/>
                </a:ext>
              </a:extLst>
            </p:cNvPr>
            <p:cNvSpPr/>
            <p:nvPr/>
          </p:nvSpPr>
          <p:spPr>
            <a:xfrm>
              <a:off x="3282750" y="1963432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0"/>
                  </a:moveTo>
                  <a:lnTo>
                    <a:pt x="1" y="3870"/>
                  </a:lnTo>
                  <a:lnTo>
                    <a:pt x="2228" y="7713"/>
                  </a:lnTo>
                  <a:lnTo>
                    <a:pt x="6681" y="7713"/>
                  </a:lnTo>
                  <a:lnTo>
                    <a:pt x="8908" y="3870"/>
                  </a:lnTo>
                  <a:lnTo>
                    <a:pt x="6681" y="0"/>
                  </a:lnTo>
                  <a:close/>
                </a:path>
              </a:pathLst>
            </a:custGeom>
            <a:solidFill>
              <a:srgbClr val="85A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" name="Google Shape;1093;p35">
              <a:extLst>
                <a:ext uri="{FF2B5EF4-FFF2-40B4-BE49-F238E27FC236}">
                  <a16:creationId xmlns:a16="http://schemas.microsoft.com/office/drawing/2014/main" id="{F8F3B28A-BCBA-E4D1-50B9-6BBEF6B957C6}"/>
                </a:ext>
              </a:extLst>
            </p:cNvPr>
            <p:cNvSpPr/>
            <p:nvPr/>
          </p:nvSpPr>
          <p:spPr>
            <a:xfrm>
              <a:off x="4001415" y="1702062"/>
              <a:ext cx="515485" cy="511779"/>
            </a:xfrm>
            <a:custGeom>
              <a:avLst/>
              <a:gdLst/>
              <a:ahLst/>
              <a:cxnLst/>
              <a:rect l="l" t="t" r="r" b="b"/>
              <a:pathLst>
                <a:path w="3765" h="3738" extrusionOk="0">
                  <a:moveTo>
                    <a:pt x="1882" y="0"/>
                  </a:moveTo>
                  <a:cubicBezTo>
                    <a:pt x="849" y="0"/>
                    <a:pt x="1" y="821"/>
                    <a:pt x="1" y="1882"/>
                  </a:cubicBezTo>
                  <a:cubicBezTo>
                    <a:pt x="1" y="2916"/>
                    <a:pt x="849" y="3737"/>
                    <a:pt x="1882" y="3737"/>
                  </a:cubicBezTo>
                  <a:cubicBezTo>
                    <a:pt x="2917" y="3737"/>
                    <a:pt x="3765" y="2916"/>
                    <a:pt x="3765" y="1882"/>
                  </a:cubicBezTo>
                  <a:cubicBezTo>
                    <a:pt x="3765" y="821"/>
                    <a:pt x="2917" y="0"/>
                    <a:pt x="1882" y="0"/>
                  </a:cubicBezTo>
                  <a:close/>
                </a:path>
              </a:pathLst>
            </a:custGeom>
            <a:solidFill>
              <a:srgbClr val="85AED7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" name="Google Shape;1095;p35">
              <a:extLst>
                <a:ext uri="{FF2B5EF4-FFF2-40B4-BE49-F238E27FC236}">
                  <a16:creationId xmlns:a16="http://schemas.microsoft.com/office/drawing/2014/main" id="{6ED94F0C-5D8C-DEBE-A8F1-7F80503C0F43}"/>
                </a:ext>
              </a:extLst>
            </p:cNvPr>
            <p:cNvSpPr/>
            <p:nvPr/>
          </p:nvSpPr>
          <p:spPr>
            <a:xfrm>
              <a:off x="352645" y="3101570"/>
              <a:ext cx="1299460" cy="1125147"/>
            </a:xfrm>
            <a:custGeom>
              <a:avLst/>
              <a:gdLst/>
              <a:ahLst/>
              <a:cxnLst/>
              <a:rect l="l" t="t" r="r" b="b"/>
              <a:pathLst>
                <a:path w="9491" h="8218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0" y="8218"/>
                  </a:lnTo>
                  <a:lnTo>
                    <a:pt x="9491" y="4110"/>
                  </a:lnTo>
                  <a:lnTo>
                    <a:pt x="71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7" name="Google Shape;1099;p35">
              <a:extLst>
                <a:ext uri="{FF2B5EF4-FFF2-40B4-BE49-F238E27FC236}">
                  <a16:creationId xmlns:a16="http://schemas.microsoft.com/office/drawing/2014/main" id="{127D334B-0BED-AC36-4C51-3BB277FBE38B}"/>
                </a:ext>
              </a:extLst>
            </p:cNvPr>
            <p:cNvSpPr/>
            <p:nvPr/>
          </p:nvSpPr>
          <p:spPr>
            <a:xfrm>
              <a:off x="3005463" y="3512329"/>
              <a:ext cx="1299460" cy="1125284"/>
            </a:xfrm>
            <a:custGeom>
              <a:avLst/>
              <a:gdLst/>
              <a:ahLst/>
              <a:cxnLst/>
              <a:rect l="l" t="t" r="r" b="b"/>
              <a:pathLst>
                <a:path w="9491" h="8219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2" y="8218"/>
                  </a:lnTo>
                  <a:lnTo>
                    <a:pt x="9490" y="4110"/>
                  </a:lnTo>
                  <a:lnTo>
                    <a:pt x="7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" name="Google Shape;1102;p35">
              <a:extLst>
                <a:ext uri="{FF2B5EF4-FFF2-40B4-BE49-F238E27FC236}">
                  <a16:creationId xmlns:a16="http://schemas.microsoft.com/office/drawing/2014/main" id="{4FFF3BE3-3B51-6D77-F9D2-C005C2D0F507}"/>
                </a:ext>
              </a:extLst>
            </p:cNvPr>
            <p:cNvSpPr/>
            <p:nvPr/>
          </p:nvSpPr>
          <p:spPr>
            <a:xfrm>
              <a:off x="6610432" y="1617189"/>
              <a:ext cx="1977842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9" y="3181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181"/>
                  </a:lnTo>
                  <a:lnTo>
                    <a:pt x="2015" y="293"/>
                  </a:lnTo>
                  <a:close/>
                  <a:moveTo>
                    <a:pt x="1831" y="0"/>
                  </a:moveTo>
                  <a:lnTo>
                    <a:pt x="0" y="3181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181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9" name="Google Shape;1103;p35">
              <a:extLst>
                <a:ext uri="{FF2B5EF4-FFF2-40B4-BE49-F238E27FC236}">
                  <a16:creationId xmlns:a16="http://schemas.microsoft.com/office/drawing/2014/main" id="{332B8401-693E-CD02-1B8E-67E6C6BA18B5}"/>
                </a:ext>
              </a:extLst>
            </p:cNvPr>
            <p:cNvSpPr/>
            <p:nvPr/>
          </p:nvSpPr>
          <p:spPr>
            <a:xfrm>
              <a:off x="5902857" y="1504782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1"/>
                  </a:moveTo>
                  <a:lnTo>
                    <a:pt x="0" y="4109"/>
                  </a:lnTo>
                  <a:lnTo>
                    <a:pt x="2386" y="8244"/>
                  </a:lnTo>
                  <a:lnTo>
                    <a:pt x="7130" y="8244"/>
                  </a:lnTo>
                  <a:lnTo>
                    <a:pt x="9490" y="4109"/>
                  </a:lnTo>
                  <a:lnTo>
                    <a:pt x="7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0" name="Google Shape;1104;p35">
              <a:extLst>
                <a:ext uri="{FF2B5EF4-FFF2-40B4-BE49-F238E27FC236}">
                  <a16:creationId xmlns:a16="http://schemas.microsoft.com/office/drawing/2014/main" id="{F9121F81-2DCF-3F97-2CD3-B96A3531C8FB}"/>
                </a:ext>
              </a:extLst>
            </p:cNvPr>
            <p:cNvSpPr/>
            <p:nvPr/>
          </p:nvSpPr>
          <p:spPr>
            <a:xfrm>
              <a:off x="5942562" y="1541065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44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44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1" name="Google Shape;1105;p35">
              <a:extLst>
                <a:ext uri="{FF2B5EF4-FFF2-40B4-BE49-F238E27FC236}">
                  <a16:creationId xmlns:a16="http://schemas.microsoft.com/office/drawing/2014/main" id="{FE5AC63B-1502-8803-40C7-DAA80AE63A53}"/>
                </a:ext>
              </a:extLst>
            </p:cNvPr>
            <p:cNvSpPr/>
            <p:nvPr/>
          </p:nvSpPr>
          <p:spPr>
            <a:xfrm>
              <a:off x="6670531" y="1279831"/>
              <a:ext cx="515485" cy="511642"/>
            </a:xfrm>
            <a:custGeom>
              <a:avLst/>
              <a:gdLst/>
              <a:ahLst/>
              <a:cxnLst/>
              <a:rect l="l" t="t" r="r" b="b"/>
              <a:pathLst>
                <a:path w="3765" h="3737" extrusionOk="0">
                  <a:moveTo>
                    <a:pt x="1884" y="0"/>
                  </a:moveTo>
                  <a:cubicBezTo>
                    <a:pt x="849" y="0"/>
                    <a:pt x="1" y="821"/>
                    <a:pt x="1" y="1856"/>
                  </a:cubicBezTo>
                  <a:cubicBezTo>
                    <a:pt x="1" y="2889"/>
                    <a:pt x="849" y="3737"/>
                    <a:pt x="1884" y="3737"/>
                  </a:cubicBezTo>
                  <a:cubicBezTo>
                    <a:pt x="2916" y="3737"/>
                    <a:pt x="3765" y="2889"/>
                    <a:pt x="3765" y="1856"/>
                  </a:cubicBezTo>
                  <a:cubicBezTo>
                    <a:pt x="3765" y="821"/>
                    <a:pt x="2916" y="0"/>
                    <a:pt x="1884" y="0"/>
                  </a:cubicBezTo>
                  <a:close/>
                </a:path>
              </a:pathLst>
            </a:custGeom>
            <a:solidFill>
              <a:srgbClr val="C9DBED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2" name="Google Shape;1107;p35">
              <a:extLst>
                <a:ext uri="{FF2B5EF4-FFF2-40B4-BE49-F238E27FC236}">
                  <a16:creationId xmlns:a16="http://schemas.microsoft.com/office/drawing/2014/main" id="{460ABC66-C38A-BD85-35C5-509AB1D3B93E}"/>
                </a:ext>
              </a:extLst>
            </p:cNvPr>
            <p:cNvSpPr/>
            <p:nvPr/>
          </p:nvSpPr>
          <p:spPr>
            <a:xfrm>
              <a:off x="5650683" y="3060367"/>
              <a:ext cx="1299460" cy="1125147"/>
            </a:xfrm>
            <a:custGeom>
              <a:avLst/>
              <a:gdLst/>
              <a:ahLst/>
              <a:cxnLst/>
              <a:rect l="l" t="t" r="r" b="b"/>
              <a:pathLst>
                <a:path w="9491" h="8218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0" y="8218"/>
                  </a:lnTo>
                  <a:lnTo>
                    <a:pt x="9491" y="4110"/>
                  </a:lnTo>
                  <a:lnTo>
                    <a:pt x="71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33" name="Google Shape;1125;p35">
            <a:extLst>
              <a:ext uri="{FF2B5EF4-FFF2-40B4-BE49-F238E27FC236}">
                <a16:creationId xmlns:a16="http://schemas.microsoft.com/office/drawing/2014/main" id="{4C6D606C-6408-4D3D-162B-2AA2A6203C7A}"/>
              </a:ext>
            </a:extLst>
          </p:cNvPr>
          <p:cNvSpPr txBox="1"/>
          <p:nvPr/>
        </p:nvSpPr>
        <p:spPr>
          <a:xfrm>
            <a:off x="1666424" y="2500939"/>
            <a:ext cx="1722076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9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Estatuto para prevenir y contrarrestar la explotación, la pornografía y el turismo sexual</a:t>
            </a:r>
            <a:r>
              <a:rPr lang="en" sz="11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1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EAE9CA4-B882-62A9-C660-7FAFB5B9C07A}"/>
              </a:ext>
            </a:extLst>
          </p:cNvPr>
          <p:cNvSpPr txBox="1"/>
          <p:nvPr/>
        </p:nvSpPr>
        <p:spPr>
          <a:xfrm>
            <a:off x="870329" y="2437448"/>
            <a:ext cx="9520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679 de 2001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9E9E68D-5F31-D412-CF62-DF6D6B05B7C7}"/>
              </a:ext>
            </a:extLst>
          </p:cNvPr>
          <p:cNvSpPr txBox="1"/>
          <p:nvPr/>
        </p:nvSpPr>
        <p:spPr>
          <a:xfrm>
            <a:off x="3359148" y="2746057"/>
            <a:ext cx="9366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1336 de 2009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E73DA7E-907A-166C-8945-0C3ACD79F782}"/>
              </a:ext>
            </a:extLst>
          </p:cNvPr>
          <p:cNvSpPr txBox="1"/>
          <p:nvPr/>
        </p:nvSpPr>
        <p:spPr>
          <a:xfrm>
            <a:off x="5942424" y="2410905"/>
            <a:ext cx="998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1146 </a:t>
            </a:r>
          </a:p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de 2007</a:t>
            </a:r>
            <a:endParaRPr lang="es-CO" b="1" dirty="0">
              <a:solidFill>
                <a:srgbClr val="336699"/>
              </a:solidFill>
              <a:latin typeface="Fira Sans Extra Condensed"/>
              <a:sym typeface="Roboto"/>
            </a:endParaRPr>
          </a:p>
        </p:txBody>
      </p:sp>
      <p:grpSp>
        <p:nvGrpSpPr>
          <p:cNvPr id="37" name="Google Shape;1085;p35">
            <a:extLst>
              <a:ext uri="{FF2B5EF4-FFF2-40B4-BE49-F238E27FC236}">
                <a16:creationId xmlns:a16="http://schemas.microsoft.com/office/drawing/2014/main" id="{40E538DB-063A-669D-E05C-E9223ADBC94F}"/>
              </a:ext>
            </a:extLst>
          </p:cNvPr>
          <p:cNvGrpSpPr/>
          <p:nvPr/>
        </p:nvGrpSpPr>
        <p:grpSpPr>
          <a:xfrm>
            <a:off x="400432" y="3265886"/>
            <a:ext cx="8013701" cy="2674181"/>
            <a:chOff x="352645" y="1279831"/>
            <a:chExt cx="8428299" cy="3357782"/>
          </a:xfrm>
        </p:grpSpPr>
        <p:sp>
          <p:nvSpPr>
            <p:cNvPr id="38" name="Google Shape;1086;p35">
              <a:extLst>
                <a:ext uri="{FF2B5EF4-FFF2-40B4-BE49-F238E27FC236}">
                  <a16:creationId xmlns:a16="http://schemas.microsoft.com/office/drawing/2014/main" id="{0AD313D8-1943-5B3E-10CB-049329346372}"/>
                </a:ext>
              </a:extLst>
            </p:cNvPr>
            <p:cNvSpPr/>
            <p:nvPr/>
          </p:nvSpPr>
          <p:spPr>
            <a:xfrm>
              <a:off x="1297528" y="1628661"/>
              <a:ext cx="2170513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9" y="3181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181"/>
                  </a:lnTo>
                  <a:lnTo>
                    <a:pt x="2015" y="293"/>
                  </a:lnTo>
                  <a:close/>
                  <a:moveTo>
                    <a:pt x="1831" y="0"/>
                  </a:moveTo>
                  <a:lnTo>
                    <a:pt x="0" y="3181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181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9" name="Google Shape;1087;p35">
              <a:extLst>
                <a:ext uri="{FF2B5EF4-FFF2-40B4-BE49-F238E27FC236}">
                  <a16:creationId xmlns:a16="http://schemas.microsoft.com/office/drawing/2014/main" id="{AFF73FB3-6FAD-558E-8B0A-526788F386BE}"/>
                </a:ext>
              </a:extLst>
            </p:cNvPr>
            <p:cNvSpPr/>
            <p:nvPr/>
          </p:nvSpPr>
          <p:spPr>
            <a:xfrm>
              <a:off x="589954" y="1516254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1"/>
                  </a:moveTo>
                  <a:lnTo>
                    <a:pt x="0" y="4109"/>
                  </a:lnTo>
                  <a:lnTo>
                    <a:pt x="2386" y="8244"/>
                  </a:lnTo>
                  <a:lnTo>
                    <a:pt x="7130" y="8244"/>
                  </a:lnTo>
                  <a:lnTo>
                    <a:pt x="9490" y="4109"/>
                  </a:lnTo>
                  <a:lnTo>
                    <a:pt x="7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Google Shape;1088;p35">
              <a:extLst>
                <a:ext uri="{FF2B5EF4-FFF2-40B4-BE49-F238E27FC236}">
                  <a16:creationId xmlns:a16="http://schemas.microsoft.com/office/drawing/2014/main" id="{77133A28-08BE-F900-2B04-C25981E2D0DD}"/>
                </a:ext>
              </a:extLst>
            </p:cNvPr>
            <p:cNvSpPr/>
            <p:nvPr/>
          </p:nvSpPr>
          <p:spPr>
            <a:xfrm>
              <a:off x="629659" y="1552536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44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44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Google Shape;1089;p35">
              <a:extLst>
                <a:ext uri="{FF2B5EF4-FFF2-40B4-BE49-F238E27FC236}">
                  <a16:creationId xmlns:a16="http://schemas.microsoft.com/office/drawing/2014/main" id="{97AE704D-5FDD-B5A9-F1AD-697DC674C755}"/>
                </a:ext>
              </a:extLst>
            </p:cNvPr>
            <p:cNvSpPr/>
            <p:nvPr/>
          </p:nvSpPr>
          <p:spPr>
            <a:xfrm>
              <a:off x="1357628" y="1291303"/>
              <a:ext cx="515485" cy="511642"/>
            </a:xfrm>
            <a:custGeom>
              <a:avLst/>
              <a:gdLst/>
              <a:ahLst/>
              <a:cxnLst/>
              <a:rect l="l" t="t" r="r" b="b"/>
              <a:pathLst>
                <a:path w="3765" h="3737" extrusionOk="0">
                  <a:moveTo>
                    <a:pt x="1884" y="0"/>
                  </a:moveTo>
                  <a:cubicBezTo>
                    <a:pt x="849" y="0"/>
                    <a:pt x="1" y="821"/>
                    <a:pt x="1" y="1856"/>
                  </a:cubicBezTo>
                  <a:cubicBezTo>
                    <a:pt x="1" y="2889"/>
                    <a:pt x="849" y="3737"/>
                    <a:pt x="1884" y="3737"/>
                  </a:cubicBezTo>
                  <a:cubicBezTo>
                    <a:pt x="2916" y="3737"/>
                    <a:pt x="3765" y="2889"/>
                    <a:pt x="3765" y="1856"/>
                  </a:cubicBezTo>
                  <a:cubicBezTo>
                    <a:pt x="3765" y="821"/>
                    <a:pt x="2916" y="0"/>
                    <a:pt x="1884" y="0"/>
                  </a:cubicBezTo>
                  <a:close/>
                </a:path>
              </a:pathLst>
            </a:custGeom>
            <a:solidFill>
              <a:srgbClr val="5B9BD5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2" name="Google Shape;1090;p35">
              <a:extLst>
                <a:ext uri="{FF2B5EF4-FFF2-40B4-BE49-F238E27FC236}">
                  <a16:creationId xmlns:a16="http://schemas.microsoft.com/office/drawing/2014/main" id="{CAF08B76-B4EC-888F-DC0C-4B5149E1ABE9}"/>
                </a:ext>
              </a:extLst>
            </p:cNvPr>
            <p:cNvSpPr/>
            <p:nvPr/>
          </p:nvSpPr>
          <p:spPr>
            <a:xfrm>
              <a:off x="3950620" y="2039420"/>
              <a:ext cx="2170513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7" y="3209"/>
                  </a:lnTo>
                  <a:lnTo>
                    <a:pt x="13838" y="6098"/>
                  </a:lnTo>
                  <a:lnTo>
                    <a:pt x="2015" y="6098"/>
                  </a:lnTo>
                  <a:lnTo>
                    <a:pt x="344" y="3209"/>
                  </a:lnTo>
                  <a:lnTo>
                    <a:pt x="2015" y="293"/>
                  </a:lnTo>
                  <a:close/>
                  <a:moveTo>
                    <a:pt x="1828" y="1"/>
                  </a:moveTo>
                  <a:lnTo>
                    <a:pt x="0" y="3209"/>
                  </a:lnTo>
                  <a:lnTo>
                    <a:pt x="1828" y="6390"/>
                  </a:lnTo>
                  <a:lnTo>
                    <a:pt x="14023" y="6390"/>
                  </a:lnTo>
                  <a:lnTo>
                    <a:pt x="15853" y="3209"/>
                  </a:lnTo>
                  <a:lnTo>
                    <a:pt x="14023" y="1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3" name="Google Shape;1091;p35">
              <a:extLst>
                <a:ext uri="{FF2B5EF4-FFF2-40B4-BE49-F238E27FC236}">
                  <a16:creationId xmlns:a16="http://schemas.microsoft.com/office/drawing/2014/main" id="{2574CFA5-E96C-721B-C99A-EB910DAAF5E7}"/>
                </a:ext>
              </a:extLst>
            </p:cNvPr>
            <p:cNvSpPr/>
            <p:nvPr/>
          </p:nvSpPr>
          <p:spPr>
            <a:xfrm>
              <a:off x="3242771" y="1927150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0"/>
                  </a:moveTo>
                  <a:lnTo>
                    <a:pt x="0" y="4135"/>
                  </a:lnTo>
                  <a:lnTo>
                    <a:pt x="2386" y="8243"/>
                  </a:lnTo>
                  <a:lnTo>
                    <a:pt x="7132" y="8243"/>
                  </a:lnTo>
                  <a:lnTo>
                    <a:pt x="9490" y="4135"/>
                  </a:lnTo>
                  <a:lnTo>
                    <a:pt x="7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Google Shape;1092;p35">
              <a:extLst>
                <a:ext uri="{FF2B5EF4-FFF2-40B4-BE49-F238E27FC236}">
                  <a16:creationId xmlns:a16="http://schemas.microsoft.com/office/drawing/2014/main" id="{229F81C4-4117-CEFE-7050-2D76A934250F}"/>
                </a:ext>
              </a:extLst>
            </p:cNvPr>
            <p:cNvSpPr/>
            <p:nvPr/>
          </p:nvSpPr>
          <p:spPr>
            <a:xfrm>
              <a:off x="3282750" y="1963432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0"/>
                  </a:moveTo>
                  <a:lnTo>
                    <a:pt x="1" y="3870"/>
                  </a:lnTo>
                  <a:lnTo>
                    <a:pt x="2228" y="7713"/>
                  </a:lnTo>
                  <a:lnTo>
                    <a:pt x="6681" y="7713"/>
                  </a:lnTo>
                  <a:lnTo>
                    <a:pt x="8908" y="3870"/>
                  </a:lnTo>
                  <a:lnTo>
                    <a:pt x="6681" y="0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5" name="Google Shape;1093;p35">
              <a:extLst>
                <a:ext uri="{FF2B5EF4-FFF2-40B4-BE49-F238E27FC236}">
                  <a16:creationId xmlns:a16="http://schemas.microsoft.com/office/drawing/2014/main" id="{32E876A4-5E56-8302-9BDC-ED44799D209A}"/>
                </a:ext>
              </a:extLst>
            </p:cNvPr>
            <p:cNvSpPr/>
            <p:nvPr/>
          </p:nvSpPr>
          <p:spPr>
            <a:xfrm>
              <a:off x="4001415" y="1702062"/>
              <a:ext cx="515485" cy="511779"/>
            </a:xfrm>
            <a:custGeom>
              <a:avLst/>
              <a:gdLst/>
              <a:ahLst/>
              <a:cxnLst/>
              <a:rect l="l" t="t" r="r" b="b"/>
              <a:pathLst>
                <a:path w="3765" h="3738" extrusionOk="0">
                  <a:moveTo>
                    <a:pt x="1882" y="0"/>
                  </a:moveTo>
                  <a:cubicBezTo>
                    <a:pt x="849" y="0"/>
                    <a:pt x="1" y="821"/>
                    <a:pt x="1" y="1882"/>
                  </a:cubicBezTo>
                  <a:cubicBezTo>
                    <a:pt x="1" y="2916"/>
                    <a:pt x="849" y="3737"/>
                    <a:pt x="1882" y="3737"/>
                  </a:cubicBezTo>
                  <a:cubicBezTo>
                    <a:pt x="2917" y="3737"/>
                    <a:pt x="3765" y="2916"/>
                    <a:pt x="3765" y="1882"/>
                  </a:cubicBezTo>
                  <a:cubicBezTo>
                    <a:pt x="3765" y="821"/>
                    <a:pt x="2917" y="0"/>
                    <a:pt x="1882" y="0"/>
                  </a:cubicBezTo>
                  <a:close/>
                </a:path>
              </a:pathLst>
            </a:custGeom>
            <a:solidFill>
              <a:srgbClr val="ED7D31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6" name="Google Shape;1094;p35">
              <a:extLst>
                <a:ext uri="{FF2B5EF4-FFF2-40B4-BE49-F238E27FC236}">
                  <a16:creationId xmlns:a16="http://schemas.microsoft.com/office/drawing/2014/main" id="{E4099082-D7DF-3DCB-AA53-F9D6C4EF8373}"/>
                </a:ext>
              </a:extLst>
            </p:cNvPr>
            <p:cNvSpPr/>
            <p:nvPr/>
          </p:nvSpPr>
          <p:spPr>
            <a:xfrm>
              <a:off x="1060220" y="3210417"/>
              <a:ext cx="2170513" cy="874871"/>
            </a:xfrm>
            <a:custGeom>
              <a:avLst/>
              <a:gdLst/>
              <a:ahLst/>
              <a:cxnLst/>
              <a:rect l="l" t="t" r="r" b="b"/>
              <a:pathLst>
                <a:path w="15853" h="6390" extrusionOk="0">
                  <a:moveTo>
                    <a:pt x="13838" y="318"/>
                  </a:moveTo>
                  <a:lnTo>
                    <a:pt x="15509" y="3209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209"/>
                  </a:lnTo>
                  <a:lnTo>
                    <a:pt x="2015" y="318"/>
                  </a:lnTo>
                  <a:close/>
                  <a:moveTo>
                    <a:pt x="1831" y="0"/>
                  </a:moveTo>
                  <a:lnTo>
                    <a:pt x="1" y="3209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209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Google Shape;1095;p35">
              <a:extLst>
                <a:ext uri="{FF2B5EF4-FFF2-40B4-BE49-F238E27FC236}">
                  <a16:creationId xmlns:a16="http://schemas.microsoft.com/office/drawing/2014/main" id="{4B5BBB6C-9658-6340-A583-10F8EC166B32}"/>
                </a:ext>
              </a:extLst>
            </p:cNvPr>
            <p:cNvSpPr/>
            <p:nvPr/>
          </p:nvSpPr>
          <p:spPr>
            <a:xfrm>
              <a:off x="352645" y="3101570"/>
              <a:ext cx="1299460" cy="1125147"/>
            </a:xfrm>
            <a:custGeom>
              <a:avLst/>
              <a:gdLst/>
              <a:ahLst/>
              <a:cxnLst/>
              <a:rect l="l" t="t" r="r" b="b"/>
              <a:pathLst>
                <a:path w="9491" h="8218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0" y="8218"/>
                  </a:lnTo>
                  <a:lnTo>
                    <a:pt x="9491" y="4110"/>
                  </a:lnTo>
                  <a:lnTo>
                    <a:pt x="71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Google Shape;1096;p35">
              <a:extLst>
                <a:ext uri="{FF2B5EF4-FFF2-40B4-BE49-F238E27FC236}">
                  <a16:creationId xmlns:a16="http://schemas.microsoft.com/office/drawing/2014/main" id="{F15E869C-DE4D-90A7-B37B-7C8BC5D30989}"/>
                </a:ext>
              </a:extLst>
            </p:cNvPr>
            <p:cNvSpPr/>
            <p:nvPr/>
          </p:nvSpPr>
          <p:spPr>
            <a:xfrm>
              <a:off x="392350" y="3134292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71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71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Google Shape;1097;p35">
              <a:extLst>
                <a:ext uri="{FF2B5EF4-FFF2-40B4-BE49-F238E27FC236}">
                  <a16:creationId xmlns:a16="http://schemas.microsoft.com/office/drawing/2014/main" id="{772176F3-51D6-A411-3CAF-6425B569491B}"/>
                </a:ext>
              </a:extLst>
            </p:cNvPr>
            <p:cNvSpPr/>
            <p:nvPr/>
          </p:nvSpPr>
          <p:spPr>
            <a:xfrm>
              <a:off x="1111015" y="2873059"/>
              <a:ext cx="515485" cy="515476"/>
            </a:xfrm>
            <a:custGeom>
              <a:avLst/>
              <a:gdLst/>
              <a:ahLst/>
              <a:cxnLst/>
              <a:rect l="l" t="t" r="r" b="b"/>
              <a:pathLst>
                <a:path w="3765" h="3765" extrusionOk="0">
                  <a:moveTo>
                    <a:pt x="1884" y="0"/>
                  </a:moveTo>
                  <a:cubicBezTo>
                    <a:pt x="849" y="0"/>
                    <a:pt x="1" y="848"/>
                    <a:pt x="1" y="1881"/>
                  </a:cubicBezTo>
                  <a:cubicBezTo>
                    <a:pt x="1" y="2916"/>
                    <a:pt x="849" y="3764"/>
                    <a:pt x="1884" y="3764"/>
                  </a:cubicBezTo>
                  <a:cubicBezTo>
                    <a:pt x="2917" y="3764"/>
                    <a:pt x="3765" y="2916"/>
                    <a:pt x="3765" y="1881"/>
                  </a:cubicBezTo>
                  <a:cubicBezTo>
                    <a:pt x="3765" y="848"/>
                    <a:pt x="2917" y="0"/>
                    <a:pt x="1884" y="0"/>
                  </a:cubicBezTo>
                  <a:close/>
                </a:path>
              </a:pathLst>
            </a:custGeom>
            <a:solidFill>
              <a:srgbClr val="C9DBED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Google Shape;1098;p35">
              <a:extLst>
                <a:ext uri="{FF2B5EF4-FFF2-40B4-BE49-F238E27FC236}">
                  <a16:creationId xmlns:a16="http://schemas.microsoft.com/office/drawing/2014/main" id="{B42AA80F-09D4-548D-67D1-CBABCE52D036}"/>
                </a:ext>
              </a:extLst>
            </p:cNvPr>
            <p:cNvSpPr/>
            <p:nvPr/>
          </p:nvSpPr>
          <p:spPr>
            <a:xfrm>
              <a:off x="3713312" y="3621176"/>
              <a:ext cx="2170513" cy="878431"/>
            </a:xfrm>
            <a:custGeom>
              <a:avLst/>
              <a:gdLst/>
              <a:ahLst/>
              <a:cxnLst/>
              <a:rect l="l" t="t" r="r" b="b"/>
              <a:pathLst>
                <a:path w="15853" h="6416" extrusionOk="0">
                  <a:moveTo>
                    <a:pt x="13838" y="319"/>
                  </a:moveTo>
                  <a:lnTo>
                    <a:pt x="15507" y="3209"/>
                  </a:lnTo>
                  <a:lnTo>
                    <a:pt x="13838" y="6098"/>
                  </a:lnTo>
                  <a:lnTo>
                    <a:pt x="2015" y="6098"/>
                  </a:lnTo>
                  <a:lnTo>
                    <a:pt x="344" y="3209"/>
                  </a:lnTo>
                  <a:lnTo>
                    <a:pt x="2015" y="319"/>
                  </a:lnTo>
                  <a:close/>
                  <a:moveTo>
                    <a:pt x="1829" y="1"/>
                  </a:moveTo>
                  <a:lnTo>
                    <a:pt x="1" y="3209"/>
                  </a:lnTo>
                  <a:lnTo>
                    <a:pt x="1829" y="6416"/>
                  </a:lnTo>
                  <a:lnTo>
                    <a:pt x="14023" y="6416"/>
                  </a:lnTo>
                  <a:lnTo>
                    <a:pt x="15853" y="3209"/>
                  </a:lnTo>
                  <a:lnTo>
                    <a:pt x="14023" y="1"/>
                  </a:lnTo>
                  <a:close/>
                </a:path>
              </a:pathLst>
            </a:custGeom>
            <a:solidFill>
              <a:srgbClr val="85A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Google Shape;1099;p35">
              <a:extLst>
                <a:ext uri="{FF2B5EF4-FFF2-40B4-BE49-F238E27FC236}">
                  <a16:creationId xmlns:a16="http://schemas.microsoft.com/office/drawing/2014/main" id="{69D351FB-7440-7426-4EA3-547969B3AA72}"/>
                </a:ext>
              </a:extLst>
            </p:cNvPr>
            <p:cNvSpPr/>
            <p:nvPr/>
          </p:nvSpPr>
          <p:spPr>
            <a:xfrm>
              <a:off x="3005463" y="3512329"/>
              <a:ext cx="1299460" cy="1125284"/>
            </a:xfrm>
            <a:custGeom>
              <a:avLst/>
              <a:gdLst/>
              <a:ahLst/>
              <a:cxnLst/>
              <a:rect l="l" t="t" r="r" b="b"/>
              <a:pathLst>
                <a:path w="9491" h="8219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2" y="8218"/>
                  </a:lnTo>
                  <a:lnTo>
                    <a:pt x="9490" y="4110"/>
                  </a:lnTo>
                  <a:lnTo>
                    <a:pt x="7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Google Shape;1100;p35">
              <a:extLst>
                <a:ext uri="{FF2B5EF4-FFF2-40B4-BE49-F238E27FC236}">
                  <a16:creationId xmlns:a16="http://schemas.microsoft.com/office/drawing/2014/main" id="{52B892B2-BD6D-AFFF-E35A-A6009418BF8C}"/>
                </a:ext>
              </a:extLst>
            </p:cNvPr>
            <p:cNvSpPr/>
            <p:nvPr/>
          </p:nvSpPr>
          <p:spPr>
            <a:xfrm>
              <a:off x="3045442" y="3545051"/>
              <a:ext cx="1219639" cy="1059977"/>
            </a:xfrm>
            <a:custGeom>
              <a:avLst/>
              <a:gdLst/>
              <a:ahLst/>
              <a:cxnLst/>
              <a:rect l="l" t="t" r="r" b="b"/>
              <a:pathLst>
                <a:path w="8908" h="7742" extrusionOk="0">
                  <a:moveTo>
                    <a:pt x="2228" y="1"/>
                  </a:moveTo>
                  <a:lnTo>
                    <a:pt x="1" y="3871"/>
                  </a:lnTo>
                  <a:lnTo>
                    <a:pt x="2228" y="7742"/>
                  </a:lnTo>
                  <a:lnTo>
                    <a:pt x="6681" y="7742"/>
                  </a:lnTo>
                  <a:lnTo>
                    <a:pt x="8908" y="3871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85A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3" name="Google Shape;1101;p35">
              <a:extLst>
                <a:ext uri="{FF2B5EF4-FFF2-40B4-BE49-F238E27FC236}">
                  <a16:creationId xmlns:a16="http://schemas.microsoft.com/office/drawing/2014/main" id="{E41C30D7-077B-B052-C8A6-5665B383F3AF}"/>
                </a:ext>
              </a:extLst>
            </p:cNvPr>
            <p:cNvSpPr/>
            <p:nvPr/>
          </p:nvSpPr>
          <p:spPr>
            <a:xfrm>
              <a:off x="3764107" y="3283818"/>
              <a:ext cx="515485" cy="515476"/>
            </a:xfrm>
            <a:custGeom>
              <a:avLst/>
              <a:gdLst/>
              <a:ahLst/>
              <a:cxnLst/>
              <a:rect l="l" t="t" r="r" b="b"/>
              <a:pathLst>
                <a:path w="3765" h="3765" extrusionOk="0">
                  <a:moveTo>
                    <a:pt x="1882" y="0"/>
                  </a:moveTo>
                  <a:cubicBezTo>
                    <a:pt x="849" y="0"/>
                    <a:pt x="1" y="849"/>
                    <a:pt x="1" y="1881"/>
                  </a:cubicBezTo>
                  <a:cubicBezTo>
                    <a:pt x="1" y="2916"/>
                    <a:pt x="849" y="3765"/>
                    <a:pt x="1882" y="3765"/>
                  </a:cubicBezTo>
                  <a:cubicBezTo>
                    <a:pt x="2917" y="3765"/>
                    <a:pt x="3765" y="2916"/>
                    <a:pt x="3765" y="1881"/>
                  </a:cubicBezTo>
                  <a:cubicBezTo>
                    <a:pt x="3765" y="849"/>
                    <a:pt x="2917" y="0"/>
                    <a:pt x="1882" y="0"/>
                  </a:cubicBezTo>
                  <a:close/>
                </a:path>
              </a:pathLst>
            </a:custGeom>
            <a:solidFill>
              <a:srgbClr val="85AED7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4" name="Google Shape;1102;p35">
              <a:extLst>
                <a:ext uri="{FF2B5EF4-FFF2-40B4-BE49-F238E27FC236}">
                  <a16:creationId xmlns:a16="http://schemas.microsoft.com/office/drawing/2014/main" id="{FB9955CA-159C-D2DE-E883-E630E67C73EB}"/>
                </a:ext>
              </a:extLst>
            </p:cNvPr>
            <p:cNvSpPr/>
            <p:nvPr/>
          </p:nvSpPr>
          <p:spPr>
            <a:xfrm>
              <a:off x="6610431" y="1617189"/>
              <a:ext cx="2170513" cy="875008"/>
            </a:xfrm>
            <a:custGeom>
              <a:avLst/>
              <a:gdLst/>
              <a:ahLst/>
              <a:cxnLst/>
              <a:rect l="l" t="t" r="r" b="b"/>
              <a:pathLst>
                <a:path w="15853" h="6391" extrusionOk="0">
                  <a:moveTo>
                    <a:pt x="13838" y="293"/>
                  </a:moveTo>
                  <a:lnTo>
                    <a:pt x="15509" y="3181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181"/>
                  </a:lnTo>
                  <a:lnTo>
                    <a:pt x="2015" y="293"/>
                  </a:lnTo>
                  <a:close/>
                  <a:moveTo>
                    <a:pt x="1831" y="0"/>
                  </a:moveTo>
                  <a:lnTo>
                    <a:pt x="0" y="3181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181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5" name="Google Shape;1103;p35">
              <a:extLst>
                <a:ext uri="{FF2B5EF4-FFF2-40B4-BE49-F238E27FC236}">
                  <a16:creationId xmlns:a16="http://schemas.microsoft.com/office/drawing/2014/main" id="{1F829AE6-5C73-41EF-7BDC-43939AFBBEE6}"/>
                </a:ext>
              </a:extLst>
            </p:cNvPr>
            <p:cNvSpPr/>
            <p:nvPr/>
          </p:nvSpPr>
          <p:spPr>
            <a:xfrm>
              <a:off x="5902857" y="1504782"/>
              <a:ext cx="1299460" cy="1128707"/>
            </a:xfrm>
            <a:custGeom>
              <a:avLst/>
              <a:gdLst/>
              <a:ahLst/>
              <a:cxnLst/>
              <a:rect l="l" t="t" r="r" b="b"/>
              <a:pathLst>
                <a:path w="9491" h="8244" extrusionOk="0">
                  <a:moveTo>
                    <a:pt x="2386" y="1"/>
                  </a:moveTo>
                  <a:lnTo>
                    <a:pt x="0" y="4109"/>
                  </a:lnTo>
                  <a:lnTo>
                    <a:pt x="2386" y="8244"/>
                  </a:lnTo>
                  <a:lnTo>
                    <a:pt x="7130" y="8244"/>
                  </a:lnTo>
                  <a:lnTo>
                    <a:pt x="9490" y="4109"/>
                  </a:lnTo>
                  <a:lnTo>
                    <a:pt x="7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6" name="Google Shape;1104;p35">
              <a:extLst>
                <a:ext uri="{FF2B5EF4-FFF2-40B4-BE49-F238E27FC236}">
                  <a16:creationId xmlns:a16="http://schemas.microsoft.com/office/drawing/2014/main" id="{221FE9A8-A9D5-68A5-E48C-0833FE71EBF0}"/>
                </a:ext>
              </a:extLst>
            </p:cNvPr>
            <p:cNvSpPr/>
            <p:nvPr/>
          </p:nvSpPr>
          <p:spPr>
            <a:xfrm>
              <a:off x="5942562" y="1541065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44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44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7" name="Google Shape;1105;p35">
              <a:extLst>
                <a:ext uri="{FF2B5EF4-FFF2-40B4-BE49-F238E27FC236}">
                  <a16:creationId xmlns:a16="http://schemas.microsoft.com/office/drawing/2014/main" id="{73D76B2F-DC85-DB77-C825-AC176E70BE92}"/>
                </a:ext>
              </a:extLst>
            </p:cNvPr>
            <p:cNvSpPr/>
            <p:nvPr/>
          </p:nvSpPr>
          <p:spPr>
            <a:xfrm>
              <a:off x="6670531" y="1279831"/>
              <a:ext cx="515485" cy="511642"/>
            </a:xfrm>
            <a:custGeom>
              <a:avLst/>
              <a:gdLst/>
              <a:ahLst/>
              <a:cxnLst/>
              <a:rect l="l" t="t" r="r" b="b"/>
              <a:pathLst>
                <a:path w="3765" h="3737" extrusionOk="0">
                  <a:moveTo>
                    <a:pt x="1884" y="0"/>
                  </a:moveTo>
                  <a:cubicBezTo>
                    <a:pt x="849" y="0"/>
                    <a:pt x="1" y="821"/>
                    <a:pt x="1" y="1856"/>
                  </a:cubicBezTo>
                  <a:cubicBezTo>
                    <a:pt x="1" y="2889"/>
                    <a:pt x="849" y="3737"/>
                    <a:pt x="1884" y="3737"/>
                  </a:cubicBezTo>
                  <a:cubicBezTo>
                    <a:pt x="2916" y="3737"/>
                    <a:pt x="3765" y="2889"/>
                    <a:pt x="3765" y="1856"/>
                  </a:cubicBezTo>
                  <a:cubicBezTo>
                    <a:pt x="3765" y="821"/>
                    <a:pt x="2916" y="0"/>
                    <a:pt x="1884" y="0"/>
                  </a:cubicBezTo>
                  <a:close/>
                </a:path>
              </a:pathLst>
            </a:custGeom>
            <a:solidFill>
              <a:srgbClr val="5B9BD5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8" name="Google Shape;1106;p35">
              <a:extLst>
                <a:ext uri="{FF2B5EF4-FFF2-40B4-BE49-F238E27FC236}">
                  <a16:creationId xmlns:a16="http://schemas.microsoft.com/office/drawing/2014/main" id="{338EEF40-01DF-9F81-3F17-860125D7C17F}"/>
                </a:ext>
              </a:extLst>
            </p:cNvPr>
            <p:cNvSpPr/>
            <p:nvPr/>
          </p:nvSpPr>
          <p:spPr>
            <a:xfrm>
              <a:off x="6358257" y="3169214"/>
              <a:ext cx="2170513" cy="874871"/>
            </a:xfrm>
            <a:custGeom>
              <a:avLst/>
              <a:gdLst/>
              <a:ahLst/>
              <a:cxnLst/>
              <a:rect l="l" t="t" r="r" b="b"/>
              <a:pathLst>
                <a:path w="15853" h="6390" extrusionOk="0">
                  <a:moveTo>
                    <a:pt x="13838" y="318"/>
                  </a:moveTo>
                  <a:lnTo>
                    <a:pt x="15509" y="3209"/>
                  </a:lnTo>
                  <a:lnTo>
                    <a:pt x="13838" y="6097"/>
                  </a:lnTo>
                  <a:lnTo>
                    <a:pt x="2015" y="6097"/>
                  </a:lnTo>
                  <a:lnTo>
                    <a:pt x="346" y="3209"/>
                  </a:lnTo>
                  <a:lnTo>
                    <a:pt x="2015" y="318"/>
                  </a:lnTo>
                  <a:close/>
                  <a:moveTo>
                    <a:pt x="1831" y="0"/>
                  </a:moveTo>
                  <a:lnTo>
                    <a:pt x="1" y="3209"/>
                  </a:lnTo>
                  <a:lnTo>
                    <a:pt x="1831" y="6390"/>
                  </a:lnTo>
                  <a:lnTo>
                    <a:pt x="14025" y="6390"/>
                  </a:lnTo>
                  <a:lnTo>
                    <a:pt x="15853" y="3209"/>
                  </a:lnTo>
                  <a:lnTo>
                    <a:pt x="14025" y="0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9" name="Google Shape;1107;p35">
              <a:extLst>
                <a:ext uri="{FF2B5EF4-FFF2-40B4-BE49-F238E27FC236}">
                  <a16:creationId xmlns:a16="http://schemas.microsoft.com/office/drawing/2014/main" id="{E02B6A59-0E32-8CEA-6941-CBE4058EB38C}"/>
                </a:ext>
              </a:extLst>
            </p:cNvPr>
            <p:cNvSpPr/>
            <p:nvPr/>
          </p:nvSpPr>
          <p:spPr>
            <a:xfrm>
              <a:off x="5650683" y="3060367"/>
              <a:ext cx="1299460" cy="1125147"/>
            </a:xfrm>
            <a:custGeom>
              <a:avLst/>
              <a:gdLst/>
              <a:ahLst/>
              <a:cxnLst/>
              <a:rect l="l" t="t" r="r" b="b"/>
              <a:pathLst>
                <a:path w="9491" h="8218" extrusionOk="0">
                  <a:moveTo>
                    <a:pt x="2386" y="0"/>
                  </a:moveTo>
                  <a:lnTo>
                    <a:pt x="0" y="4110"/>
                  </a:lnTo>
                  <a:lnTo>
                    <a:pt x="2386" y="8218"/>
                  </a:lnTo>
                  <a:lnTo>
                    <a:pt x="7130" y="8218"/>
                  </a:lnTo>
                  <a:lnTo>
                    <a:pt x="9491" y="4110"/>
                  </a:lnTo>
                  <a:lnTo>
                    <a:pt x="71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0" name="Google Shape;1108;p35">
              <a:extLst>
                <a:ext uri="{FF2B5EF4-FFF2-40B4-BE49-F238E27FC236}">
                  <a16:creationId xmlns:a16="http://schemas.microsoft.com/office/drawing/2014/main" id="{81759E16-ECBE-34BE-089B-813E67CAA3E4}"/>
                </a:ext>
              </a:extLst>
            </p:cNvPr>
            <p:cNvSpPr/>
            <p:nvPr/>
          </p:nvSpPr>
          <p:spPr>
            <a:xfrm>
              <a:off x="5690388" y="3093089"/>
              <a:ext cx="1219639" cy="1056143"/>
            </a:xfrm>
            <a:custGeom>
              <a:avLst/>
              <a:gdLst/>
              <a:ahLst/>
              <a:cxnLst/>
              <a:rect l="l" t="t" r="r" b="b"/>
              <a:pathLst>
                <a:path w="8908" h="7714" extrusionOk="0">
                  <a:moveTo>
                    <a:pt x="2228" y="1"/>
                  </a:moveTo>
                  <a:lnTo>
                    <a:pt x="1" y="3871"/>
                  </a:lnTo>
                  <a:lnTo>
                    <a:pt x="2228" y="7714"/>
                  </a:lnTo>
                  <a:lnTo>
                    <a:pt x="6681" y="7714"/>
                  </a:lnTo>
                  <a:lnTo>
                    <a:pt x="8908" y="3871"/>
                  </a:lnTo>
                  <a:lnTo>
                    <a:pt x="6681" y="1"/>
                  </a:lnTo>
                  <a:close/>
                </a:path>
              </a:pathLst>
            </a:custGeom>
            <a:solidFill>
              <a:srgbClr val="C9D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1" name="Google Shape;1109;p35">
              <a:extLst>
                <a:ext uri="{FF2B5EF4-FFF2-40B4-BE49-F238E27FC236}">
                  <a16:creationId xmlns:a16="http://schemas.microsoft.com/office/drawing/2014/main" id="{3AD2987E-D7C3-B0A0-3BC4-79025D465142}"/>
                </a:ext>
              </a:extLst>
            </p:cNvPr>
            <p:cNvSpPr/>
            <p:nvPr/>
          </p:nvSpPr>
          <p:spPr>
            <a:xfrm>
              <a:off x="6409053" y="2831856"/>
              <a:ext cx="515485" cy="515476"/>
            </a:xfrm>
            <a:custGeom>
              <a:avLst/>
              <a:gdLst/>
              <a:ahLst/>
              <a:cxnLst/>
              <a:rect l="l" t="t" r="r" b="b"/>
              <a:pathLst>
                <a:path w="3765" h="3765" extrusionOk="0">
                  <a:moveTo>
                    <a:pt x="1884" y="0"/>
                  </a:moveTo>
                  <a:cubicBezTo>
                    <a:pt x="849" y="0"/>
                    <a:pt x="1" y="848"/>
                    <a:pt x="1" y="1881"/>
                  </a:cubicBezTo>
                  <a:cubicBezTo>
                    <a:pt x="1" y="2916"/>
                    <a:pt x="849" y="3764"/>
                    <a:pt x="1884" y="3764"/>
                  </a:cubicBezTo>
                  <a:cubicBezTo>
                    <a:pt x="2917" y="3764"/>
                    <a:pt x="3765" y="2916"/>
                    <a:pt x="3765" y="1881"/>
                  </a:cubicBezTo>
                  <a:cubicBezTo>
                    <a:pt x="3765" y="848"/>
                    <a:pt x="2917" y="0"/>
                    <a:pt x="1884" y="0"/>
                  </a:cubicBezTo>
                  <a:close/>
                </a:path>
              </a:pathLst>
            </a:custGeom>
            <a:solidFill>
              <a:srgbClr val="C9DBED"/>
            </a:solidFill>
            <a:ln w="19050" cap="flat" cmpd="sng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62" name="Google Shape;1124;p35">
            <a:extLst>
              <a:ext uri="{FF2B5EF4-FFF2-40B4-BE49-F238E27FC236}">
                <a16:creationId xmlns:a16="http://schemas.microsoft.com/office/drawing/2014/main" id="{AD06D7CB-C8BB-C924-D241-B73897FE0243}"/>
              </a:ext>
            </a:extLst>
          </p:cNvPr>
          <p:cNvSpPr txBox="1"/>
          <p:nvPr/>
        </p:nvSpPr>
        <p:spPr>
          <a:xfrm>
            <a:off x="4290562" y="4125970"/>
            <a:ext cx="1424812" cy="248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1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Elimina el caracter de querellable y desistibles..</a:t>
            </a:r>
            <a:endParaRPr sz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3" name="Google Shape;1125;p35">
            <a:extLst>
              <a:ext uri="{FF2B5EF4-FFF2-40B4-BE49-F238E27FC236}">
                <a16:creationId xmlns:a16="http://schemas.microsoft.com/office/drawing/2014/main" id="{A5E8A03E-821B-3D05-F8F3-95F77D15DF5B}"/>
              </a:ext>
            </a:extLst>
          </p:cNvPr>
          <p:cNvSpPr txBox="1"/>
          <p:nvPr/>
        </p:nvSpPr>
        <p:spPr>
          <a:xfrm>
            <a:off x="4509186" y="2892147"/>
            <a:ext cx="1225973" cy="3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2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Adiciona y robustece la 679.</a:t>
            </a:r>
            <a:endParaRPr sz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" name="Google Shape;1126;p35">
            <a:extLst>
              <a:ext uri="{FF2B5EF4-FFF2-40B4-BE49-F238E27FC236}">
                <a16:creationId xmlns:a16="http://schemas.microsoft.com/office/drawing/2014/main" id="{9E41D4E1-9AE2-C2D5-FF4C-353211DF97C8}"/>
              </a:ext>
            </a:extLst>
          </p:cNvPr>
          <p:cNvSpPr txBox="1"/>
          <p:nvPr/>
        </p:nvSpPr>
        <p:spPr>
          <a:xfrm>
            <a:off x="1619211" y="5007156"/>
            <a:ext cx="1225973" cy="3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2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Acceso a la justicia victimas de vs.</a:t>
            </a:r>
            <a:endParaRPr sz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1127;p35">
            <a:extLst>
              <a:ext uri="{FF2B5EF4-FFF2-40B4-BE49-F238E27FC236}">
                <a16:creationId xmlns:a16="http://schemas.microsoft.com/office/drawing/2014/main" id="{E28B4D4C-9E7B-CBC9-C067-4EBF447CC4C5}"/>
              </a:ext>
            </a:extLst>
          </p:cNvPr>
          <p:cNvSpPr txBox="1"/>
          <p:nvPr/>
        </p:nvSpPr>
        <p:spPr>
          <a:xfrm>
            <a:off x="4153274" y="5362502"/>
            <a:ext cx="1225973" cy="3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2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Feminicidio</a:t>
            </a:r>
            <a:endParaRPr sz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0B78A590-CBDC-EBE5-7D08-0A92EEA2474A}"/>
              </a:ext>
            </a:extLst>
          </p:cNvPr>
          <p:cNvSpPr txBox="1"/>
          <p:nvPr/>
        </p:nvSpPr>
        <p:spPr>
          <a:xfrm>
            <a:off x="5764439" y="3631417"/>
            <a:ext cx="1025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prstClr val="white"/>
                </a:solidFill>
                <a:latin typeface="Fira Sans Extra Condensed"/>
              </a:rPr>
              <a:t>Ley 1639 de 2013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3E5C18B4-482B-CDFA-1000-93312EA257DF}"/>
              </a:ext>
            </a:extLst>
          </p:cNvPr>
          <p:cNvSpPr txBox="1"/>
          <p:nvPr/>
        </p:nvSpPr>
        <p:spPr>
          <a:xfrm>
            <a:off x="3304169" y="3918855"/>
            <a:ext cx="9498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prstClr val="white"/>
                </a:solidFill>
                <a:latin typeface="Fira Sans Extra Condensed"/>
              </a:rPr>
              <a:t>Ley 1542 de 2012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012D5868-BD63-5748-8198-22A0C6ADDFD6}"/>
              </a:ext>
            </a:extLst>
          </p:cNvPr>
          <p:cNvSpPr txBox="1"/>
          <p:nvPr/>
        </p:nvSpPr>
        <p:spPr>
          <a:xfrm>
            <a:off x="780346" y="3656165"/>
            <a:ext cx="10059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prstClr val="white"/>
                </a:solidFill>
                <a:latin typeface="Fira Sans Extra Condensed"/>
              </a:rPr>
              <a:t>Ley 1257 de 2008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F9932D83-9332-337B-FC85-BA7AEE4E1997}"/>
              </a:ext>
            </a:extLst>
          </p:cNvPr>
          <p:cNvSpPr txBox="1"/>
          <p:nvPr/>
        </p:nvSpPr>
        <p:spPr>
          <a:xfrm>
            <a:off x="632619" y="4885541"/>
            <a:ext cx="11560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1719 de 2014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4DCF9F4C-0CCE-9076-749F-F427DCA07545}"/>
              </a:ext>
            </a:extLst>
          </p:cNvPr>
          <p:cNvSpPr txBox="1"/>
          <p:nvPr/>
        </p:nvSpPr>
        <p:spPr>
          <a:xfrm>
            <a:off x="5576450" y="4845015"/>
            <a:ext cx="9579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1773 de 2016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06AD0B09-6D0C-BA3D-BCAA-DFF0377ED9C9}"/>
              </a:ext>
            </a:extLst>
          </p:cNvPr>
          <p:cNvSpPr txBox="1"/>
          <p:nvPr/>
        </p:nvSpPr>
        <p:spPr>
          <a:xfrm>
            <a:off x="3095195" y="5214303"/>
            <a:ext cx="970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b="1" dirty="0">
                <a:solidFill>
                  <a:srgbClr val="336699"/>
                </a:solidFill>
                <a:latin typeface="Fira Sans Extra Condensed"/>
              </a:rPr>
              <a:t>Ley 1761 de 2015</a:t>
            </a:r>
          </a:p>
        </p:txBody>
      </p:sp>
      <p:sp>
        <p:nvSpPr>
          <p:cNvPr id="72" name="Google Shape;1125;p35">
            <a:extLst>
              <a:ext uri="{FF2B5EF4-FFF2-40B4-BE49-F238E27FC236}">
                <a16:creationId xmlns:a16="http://schemas.microsoft.com/office/drawing/2014/main" id="{B186AB14-81B8-946F-6B32-FDB94DF45CC7}"/>
              </a:ext>
            </a:extLst>
          </p:cNvPr>
          <p:cNvSpPr txBox="1"/>
          <p:nvPr/>
        </p:nvSpPr>
        <p:spPr>
          <a:xfrm>
            <a:off x="6913161" y="2515724"/>
            <a:ext cx="1225973" cy="39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1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Prevención de la violencia sexual y atención integral.</a:t>
            </a:r>
            <a:endParaRPr sz="11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1124;p35">
            <a:extLst>
              <a:ext uri="{FF2B5EF4-FFF2-40B4-BE49-F238E27FC236}">
                <a16:creationId xmlns:a16="http://schemas.microsoft.com/office/drawing/2014/main" id="{34BBCFDC-66CE-EED0-4802-286EBE36B022}"/>
              </a:ext>
            </a:extLst>
          </p:cNvPr>
          <p:cNvSpPr txBox="1"/>
          <p:nvPr/>
        </p:nvSpPr>
        <p:spPr>
          <a:xfrm>
            <a:off x="1735433" y="3752973"/>
            <a:ext cx="1447257" cy="3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0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Sensibilización, prevención y atención de violencias contra las mujeres</a:t>
            </a:r>
            <a:endParaRPr sz="10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1124;p35">
            <a:extLst>
              <a:ext uri="{FF2B5EF4-FFF2-40B4-BE49-F238E27FC236}">
                <a16:creationId xmlns:a16="http://schemas.microsoft.com/office/drawing/2014/main" id="{39001D44-38A6-A1B3-65C0-6FE95A256BB7}"/>
              </a:ext>
            </a:extLst>
          </p:cNvPr>
          <p:cNvSpPr txBox="1"/>
          <p:nvPr/>
        </p:nvSpPr>
        <p:spPr>
          <a:xfrm>
            <a:off x="6631146" y="4979921"/>
            <a:ext cx="1225973" cy="3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" sz="12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Ataques con agentes quimicos.</a:t>
            </a:r>
            <a:endParaRPr sz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" name="Google Shape;1124;p35">
            <a:extLst>
              <a:ext uri="{FF2B5EF4-FFF2-40B4-BE49-F238E27FC236}">
                <a16:creationId xmlns:a16="http://schemas.microsoft.com/office/drawing/2014/main" id="{CB733CBB-2F72-9CC6-7566-F0F812681B07}"/>
              </a:ext>
            </a:extLst>
          </p:cNvPr>
          <p:cNvSpPr txBox="1"/>
          <p:nvPr/>
        </p:nvSpPr>
        <p:spPr>
          <a:xfrm>
            <a:off x="6694654" y="3732831"/>
            <a:ext cx="1630760" cy="31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s-MX" sz="11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Prevención y atención  integral a las víctimas de crímenes con ácido</a:t>
            </a:r>
            <a:endParaRPr lang="es-CO" sz="11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Título 1">
            <a:extLst>
              <a:ext uri="{FF2B5EF4-FFF2-40B4-BE49-F238E27FC236}">
                <a16:creationId xmlns:a16="http://schemas.microsoft.com/office/drawing/2014/main" id="{D1364244-3161-73DD-C839-858168470097}"/>
              </a:ext>
            </a:extLst>
          </p:cNvPr>
          <p:cNvSpPr txBox="1">
            <a:spLocks/>
          </p:cNvSpPr>
          <p:nvPr/>
        </p:nvSpPr>
        <p:spPr>
          <a:xfrm>
            <a:off x="9382561" y="2838611"/>
            <a:ext cx="2593629" cy="26276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s-CO" sz="1800" b="1" dirty="0">
                <a:solidFill>
                  <a:srgbClr val="0C5641"/>
                </a:solidFill>
                <a:latin typeface="Nunito Sans" panose="00000500000000000000" pitchFamily="2" charset="0"/>
              </a:rPr>
              <a:t>El Mecanismo Articulador busca superar la multiplicidad de espacios de coordinación creados en los territorios que tenían objetivos comunes </a:t>
            </a:r>
          </a:p>
        </p:txBody>
      </p:sp>
      <p:sp>
        <p:nvSpPr>
          <p:cNvPr id="77" name="Cerrar llave 76">
            <a:extLst>
              <a:ext uri="{FF2B5EF4-FFF2-40B4-BE49-F238E27FC236}">
                <a16:creationId xmlns:a16="http://schemas.microsoft.com/office/drawing/2014/main" id="{66AF3A79-16E1-573C-059E-86E79835EFDD}"/>
              </a:ext>
            </a:extLst>
          </p:cNvPr>
          <p:cNvSpPr/>
          <p:nvPr/>
        </p:nvSpPr>
        <p:spPr>
          <a:xfrm>
            <a:off x="8354838" y="2000655"/>
            <a:ext cx="670007" cy="4041864"/>
          </a:xfrm>
          <a:prstGeom prst="rightBrace">
            <a:avLst/>
          </a:prstGeom>
          <a:noFill/>
          <a:ln w="57150" cap="flat" cmpd="sng" algn="ctr">
            <a:solidFill>
              <a:srgbClr val="0C56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C56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83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57A0D-C96D-C8DA-9A3F-7DD71D84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D18D222-819D-CFF0-4FA3-B073C3B2F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21"/>
            <a:ext cx="9757310" cy="13835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52B1614-B6E2-8734-D021-B85CDA581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EB47253-2128-7353-DC48-42E89D7B75F3}"/>
              </a:ext>
            </a:extLst>
          </p:cNvPr>
          <p:cNvSpPr/>
          <p:nvPr/>
        </p:nvSpPr>
        <p:spPr>
          <a:xfrm>
            <a:off x="397395" y="198984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Estructura y funciones del mecanismo articulador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41F9AF-3AAA-B4CA-65BA-946A8748B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6936" t="33118" r="13145" b="18567"/>
          <a:stretch/>
        </p:blipFill>
        <p:spPr>
          <a:xfrm>
            <a:off x="152402" y="1438600"/>
            <a:ext cx="11847388" cy="537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9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6475D-A3DD-E7D4-AFC2-2B8CCD8D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CF1B51-EC73-C85E-08D7-14AEA91A6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21"/>
            <a:ext cx="9757310" cy="123038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7B6168D-1B65-124A-7FC3-B310AE4F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302" r="9328" b="19850"/>
          <a:stretch/>
        </p:blipFill>
        <p:spPr>
          <a:xfrm>
            <a:off x="9470569" y="5165397"/>
            <a:ext cx="2569029" cy="17743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87D51EF-0FF0-9E5D-EC44-DBF53B123834}"/>
              </a:ext>
            </a:extLst>
          </p:cNvPr>
          <p:cNvSpPr/>
          <p:nvPr/>
        </p:nvSpPr>
        <p:spPr>
          <a:xfrm>
            <a:off x="397395" y="198984"/>
            <a:ext cx="8068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Instancia de coordinación y gestión del orden nacional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6" name="Imagen 235">
            <a:extLst>
              <a:ext uri="{FF2B5EF4-FFF2-40B4-BE49-F238E27FC236}">
                <a16:creationId xmlns:a16="http://schemas.microsoft.com/office/drawing/2014/main" id="{BB954CD1-3926-2A38-5EBC-1133FC293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15" y="1426290"/>
            <a:ext cx="9757310" cy="48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74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1926</Words>
  <Application>Microsoft Office PowerPoint</Application>
  <PresentationFormat>Panorámica</PresentationFormat>
  <Paragraphs>228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43</vt:i4>
      </vt:variant>
    </vt:vector>
  </HeadingPairs>
  <TitlesOfParts>
    <vt:vector size="59" baseType="lpstr">
      <vt:lpstr>Aptos</vt:lpstr>
      <vt:lpstr>Aptos Display</vt:lpstr>
      <vt:lpstr>Arial</vt:lpstr>
      <vt:lpstr>Arial Narrow</vt:lpstr>
      <vt:lpstr>Calibri</vt:lpstr>
      <vt:lpstr>Calibri Light</vt:lpstr>
      <vt:lpstr>Fira Sans Extra Condensed</vt:lpstr>
      <vt:lpstr>Nunito Sans</vt:lpstr>
      <vt:lpstr>Poppins</vt:lpstr>
      <vt:lpstr>Prompt</vt:lpstr>
      <vt:lpstr>Roboto</vt:lpstr>
      <vt:lpstr>Wingdings</vt:lpstr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SEBASTIAN JIMENEZ BOTERO</dc:creator>
  <cp:lastModifiedBy>Clara Olga Espinosa Correa</cp:lastModifiedBy>
  <cp:revision>79</cp:revision>
  <dcterms:created xsi:type="dcterms:W3CDTF">2025-02-12T15:49:31Z</dcterms:created>
  <dcterms:modified xsi:type="dcterms:W3CDTF">2026-05-26T04:04:27Z</dcterms:modified>
</cp:coreProperties>
</file>