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249" autoAdjust="0"/>
  </p:normalViewPr>
  <p:slideViewPr>
    <p:cSldViewPr snapToGrid="0">
      <p:cViewPr>
        <p:scale>
          <a:sx n="82" d="100"/>
          <a:sy n="82" d="100"/>
        </p:scale>
        <p:origin x="1344"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29/07/2025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29/07/2025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29/07/2025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29/07/2025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29/07/2025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29/07/2025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29/07/2025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29/07/2025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27</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5" name="Imagen 4">
            <a:extLst>
              <a:ext uri="{FF2B5EF4-FFF2-40B4-BE49-F238E27FC236}">
                <a16:creationId xmlns:a16="http://schemas.microsoft.com/office/drawing/2014/main" id="{626DA765-6468-4374-87CD-4297E26EE732}"/>
              </a:ext>
            </a:extLst>
          </p:cNvPr>
          <p:cNvPicPr>
            <a:picLocks noChangeAspect="1"/>
          </p:cNvPicPr>
          <p:nvPr/>
        </p:nvPicPr>
        <p:blipFill>
          <a:blip r:embed="rId6"/>
          <a:stretch>
            <a:fillRect/>
          </a:stretch>
        </p:blipFill>
        <p:spPr>
          <a:xfrm>
            <a:off x="279882" y="3818941"/>
            <a:ext cx="2476966" cy="1923857"/>
          </a:xfrm>
          <a:prstGeom prst="rect">
            <a:avLst/>
          </a:prstGeom>
        </p:spPr>
      </p:pic>
      <p:pic>
        <p:nvPicPr>
          <p:cNvPr id="7" name="Imagen 6">
            <a:extLst>
              <a:ext uri="{FF2B5EF4-FFF2-40B4-BE49-F238E27FC236}">
                <a16:creationId xmlns:a16="http://schemas.microsoft.com/office/drawing/2014/main" id="{D9810A36-4C2D-4DBA-B54D-A986D6FE54EA}"/>
              </a:ext>
            </a:extLst>
          </p:cNvPr>
          <p:cNvPicPr>
            <a:picLocks noChangeAspect="1"/>
          </p:cNvPicPr>
          <p:nvPr/>
        </p:nvPicPr>
        <p:blipFill>
          <a:blip r:embed="rId7"/>
          <a:stretch>
            <a:fillRect/>
          </a:stretch>
        </p:blipFill>
        <p:spPr>
          <a:xfrm>
            <a:off x="324472" y="5895937"/>
            <a:ext cx="2476966" cy="2291886"/>
          </a:xfrm>
          <a:prstGeom prst="rect">
            <a:avLst/>
          </a:prstGeom>
        </p:spPr>
      </p:pic>
      <p:pic>
        <p:nvPicPr>
          <p:cNvPr id="11" name="Imagen 10">
            <a:extLst>
              <a:ext uri="{FF2B5EF4-FFF2-40B4-BE49-F238E27FC236}">
                <a16:creationId xmlns:a16="http://schemas.microsoft.com/office/drawing/2014/main" id="{41E44026-970B-4AD6-9DD2-C2CFAF6201FB}"/>
              </a:ext>
            </a:extLst>
          </p:cNvPr>
          <p:cNvPicPr>
            <a:picLocks noChangeAspect="1"/>
          </p:cNvPicPr>
          <p:nvPr/>
        </p:nvPicPr>
        <p:blipFill>
          <a:blip r:embed="rId8"/>
          <a:stretch>
            <a:fillRect/>
          </a:stretch>
        </p:blipFill>
        <p:spPr>
          <a:xfrm>
            <a:off x="3299912" y="5973969"/>
            <a:ext cx="5157710" cy="2126249"/>
          </a:xfrm>
          <a:prstGeom prst="rect">
            <a:avLst/>
          </a:prstGeom>
        </p:spPr>
      </p:pic>
      <p:pic>
        <p:nvPicPr>
          <p:cNvPr id="4" name="Imagen 3">
            <a:extLst>
              <a:ext uri="{FF2B5EF4-FFF2-40B4-BE49-F238E27FC236}">
                <a16:creationId xmlns:a16="http://schemas.microsoft.com/office/drawing/2014/main" id="{CF4CAD3B-86B9-4207-9536-A5087BF3D33C}"/>
              </a:ext>
            </a:extLst>
          </p:cNvPr>
          <p:cNvPicPr>
            <a:picLocks noChangeAspect="1"/>
          </p:cNvPicPr>
          <p:nvPr/>
        </p:nvPicPr>
        <p:blipFill>
          <a:blip r:embed="rId9"/>
          <a:stretch>
            <a:fillRect/>
          </a:stretch>
        </p:blipFill>
        <p:spPr>
          <a:xfrm>
            <a:off x="272545" y="9046865"/>
            <a:ext cx="8531214" cy="553004"/>
          </a:xfrm>
          <a:prstGeom prst="rect">
            <a:avLst/>
          </a:prstGeom>
        </p:spPr>
      </p:pic>
      <p:pic>
        <p:nvPicPr>
          <p:cNvPr id="9" name="Imagen 8">
            <a:extLst>
              <a:ext uri="{FF2B5EF4-FFF2-40B4-BE49-F238E27FC236}">
                <a16:creationId xmlns:a16="http://schemas.microsoft.com/office/drawing/2014/main" id="{9EA61722-4022-48E3-B86D-6C7705B530BF}"/>
              </a:ext>
            </a:extLst>
          </p:cNvPr>
          <p:cNvPicPr>
            <a:picLocks noChangeAspect="1"/>
          </p:cNvPicPr>
          <p:nvPr/>
        </p:nvPicPr>
        <p:blipFill>
          <a:blip r:embed="rId10"/>
          <a:stretch>
            <a:fillRect/>
          </a:stretch>
        </p:blipFill>
        <p:spPr>
          <a:xfrm>
            <a:off x="324472" y="10106438"/>
            <a:ext cx="3953427" cy="2923667"/>
          </a:xfrm>
          <a:prstGeom prst="rect">
            <a:avLst/>
          </a:prstGeom>
        </p:spPr>
      </p:pic>
      <p:pic>
        <p:nvPicPr>
          <p:cNvPr id="13" name="Imagen 12">
            <a:extLst>
              <a:ext uri="{FF2B5EF4-FFF2-40B4-BE49-F238E27FC236}">
                <a16:creationId xmlns:a16="http://schemas.microsoft.com/office/drawing/2014/main" id="{30075F78-694F-4B88-A8EA-85C51F3739E5}"/>
              </a:ext>
            </a:extLst>
          </p:cNvPr>
          <p:cNvPicPr>
            <a:picLocks noChangeAspect="1"/>
          </p:cNvPicPr>
          <p:nvPr/>
        </p:nvPicPr>
        <p:blipFill>
          <a:blip r:embed="rId11"/>
          <a:stretch>
            <a:fillRect/>
          </a:stretch>
        </p:blipFill>
        <p:spPr>
          <a:xfrm>
            <a:off x="4514393" y="10106439"/>
            <a:ext cx="3905795" cy="3602932"/>
          </a:xfrm>
          <a:prstGeom prst="rect">
            <a:avLst/>
          </a:prstGeom>
        </p:spPr>
      </p:pic>
      <p:pic>
        <p:nvPicPr>
          <p:cNvPr id="19" name="Imagen 18">
            <a:extLst>
              <a:ext uri="{FF2B5EF4-FFF2-40B4-BE49-F238E27FC236}">
                <a16:creationId xmlns:a16="http://schemas.microsoft.com/office/drawing/2014/main" id="{BEF69DC8-7736-46CB-A38D-68312855B904}"/>
              </a:ext>
            </a:extLst>
          </p:cNvPr>
          <p:cNvPicPr>
            <a:picLocks noChangeAspect="1"/>
          </p:cNvPicPr>
          <p:nvPr/>
        </p:nvPicPr>
        <p:blipFill>
          <a:blip r:embed="rId12"/>
          <a:stretch>
            <a:fillRect/>
          </a:stretch>
        </p:blipFill>
        <p:spPr>
          <a:xfrm>
            <a:off x="458425" y="13125590"/>
            <a:ext cx="3295794" cy="2679717"/>
          </a:xfrm>
          <a:prstGeom prst="rect">
            <a:avLst/>
          </a:prstGeom>
        </p:spPr>
      </p:pic>
      <p:pic>
        <p:nvPicPr>
          <p:cNvPr id="21" name="Imagen 20">
            <a:extLst>
              <a:ext uri="{FF2B5EF4-FFF2-40B4-BE49-F238E27FC236}">
                <a16:creationId xmlns:a16="http://schemas.microsoft.com/office/drawing/2014/main" id="{3F773839-4FBD-46F4-9247-40A4A83202BC}"/>
              </a:ext>
            </a:extLst>
          </p:cNvPr>
          <p:cNvPicPr>
            <a:picLocks noChangeAspect="1"/>
          </p:cNvPicPr>
          <p:nvPr/>
        </p:nvPicPr>
        <p:blipFill>
          <a:blip r:embed="rId13"/>
          <a:stretch>
            <a:fillRect/>
          </a:stretch>
        </p:blipFill>
        <p:spPr>
          <a:xfrm>
            <a:off x="4631092" y="13976139"/>
            <a:ext cx="3886742" cy="752580"/>
          </a:xfrm>
          <a:prstGeom prst="rect">
            <a:avLst/>
          </a:prstGeom>
        </p:spPr>
      </p:pic>
      <p:pic>
        <p:nvPicPr>
          <p:cNvPr id="23" name="Imagen 22">
            <a:extLst>
              <a:ext uri="{FF2B5EF4-FFF2-40B4-BE49-F238E27FC236}">
                <a16:creationId xmlns:a16="http://schemas.microsoft.com/office/drawing/2014/main" id="{2463C8E4-EFD6-4450-A49F-144A542ABD0D}"/>
              </a:ext>
            </a:extLst>
          </p:cNvPr>
          <p:cNvPicPr>
            <a:picLocks noChangeAspect="1"/>
          </p:cNvPicPr>
          <p:nvPr/>
        </p:nvPicPr>
        <p:blipFill>
          <a:blip r:embed="rId14"/>
          <a:stretch>
            <a:fillRect/>
          </a:stretch>
        </p:blipFill>
        <p:spPr>
          <a:xfrm>
            <a:off x="3074957" y="3645977"/>
            <a:ext cx="5345231" cy="2486548"/>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2899" y="10230065"/>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27</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549057"/>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9" name="Imagen 8">
            <a:extLst>
              <a:ext uri="{FF2B5EF4-FFF2-40B4-BE49-F238E27FC236}">
                <a16:creationId xmlns:a16="http://schemas.microsoft.com/office/drawing/2014/main" id="{B8ED1587-B947-4209-B710-F11C34D70740}"/>
              </a:ext>
            </a:extLst>
          </p:cNvPr>
          <p:cNvPicPr>
            <a:picLocks noChangeAspect="1"/>
          </p:cNvPicPr>
          <p:nvPr/>
        </p:nvPicPr>
        <p:blipFill>
          <a:blip r:embed="rId5"/>
          <a:stretch>
            <a:fillRect/>
          </a:stretch>
        </p:blipFill>
        <p:spPr>
          <a:xfrm>
            <a:off x="2999476" y="3552226"/>
            <a:ext cx="5758289" cy="2248214"/>
          </a:xfrm>
          <a:prstGeom prst="rect">
            <a:avLst/>
          </a:prstGeom>
        </p:spPr>
      </p:pic>
      <p:pic>
        <p:nvPicPr>
          <p:cNvPr id="12" name="Imagen 11">
            <a:extLst>
              <a:ext uri="{FF2B5EF4-FFF2-40B4-BE49-F238E27FC236}">
                <a16:creationId xmlns:a16="http://schemas.microsoft.com/office/drawing/2014/main" id="{A9CDB4BF-C3EA-4574-A5D5-7B6B3B61DBC5}"/>
              </a:ext>
            </a:extLst>
          </p:cNvPr>
          <p:cNvPicPr>
            <a:picLocks noChangeAspect="1"/>
          </p:cNvPicPr>
          <p:nvPr/>
        </p:nvPicPr>
        <p:blipFill rotWithShape="1">
          <a:blip r:embed="rId6"/>
          <a:srcRect t="1332" b="-1"/>
          <a:stretch/>
        </p:blipFill>
        <p:spPr>
          <a:xfrm>
            <a:off x="497557" y="3560464"/>
            <a:ext cx="2324424" cy="2096090"/>
          </a:xfrm>
          <a:prstGeom prst="rect">
            <a:avLst/>
          </a:prstGeom>
        </p:spPr>
      </p:pic>
      <p:pic>
        <p:nvPicPr>
          <p:cNvPr id="20" name="Imagen 19">
            <a:extLst>
              <a:ext uri="{FF2B5EF4-FFF2-40B4-BE49-F238E27FC236}">
                <a16:creationId xmlns:a16="http://schemas.microsoft.com/office/drawing/2014/main" id="{2C818ACA-FBF3-4302-8B49-8B4471BCF042}"/>
              </a:ext>
            </a:extLst>
          </p:cNvPr>
          <p:cNvPicPr>
            <a:picLocks noChangeAspect="1"/>
          </p:cNvPicPr>
          <p:nvPr/>
        </p:nvPicPr>
        <p:blipFill>
          <a:blip r:embed="rId7"/>
          <a:stretch>
            <a:fillRect/>
          </a:stretch>
        </p:blipFill>
        <p:spPr>
          <a:xfrm>
            <a:off x="272545" y="6069872"/>
            <a:ext cx="2972215" cy="1867161"/>
          </a:xfrm>
          <a:prstGeom prst="rect">
            <a:avLst/>
          </a:prstGeom>
        </p:spPr>
      </p:pic>
      <p:pic>
        <p:nvPicPr>
          <p:cNvPr id="23" name="Imagen 22">
            <a:extLst>
              <a:ext uri="{FF2B5EF4-FFF2-40B4-BE49-F238E27FC236}">
                <a16:creationId xmlns:a16="http://schemas.microsoft.com/office/drawing/2014/main" id="{4DCEA1B6-88FE-4F73-A73A-014FA740EBA9}"/>
              </a:ext>
            </a:extLst>
          </p:cNvPr>
          <p:cNvPicPr>
            <a:picLocks noChangeAspect="1"/>
          </p:cNvPicPr>
          <p:nvPr/>
        </p:nvPicPr>
        <p:blipFill>
          <a:blip r:embed="rId8"/>
          <a:stretch>
            <a:fillRect/>
          </a:stretch>
        </p:blipFill>
        <p:spPr>
          <a:xfrm>
            <a:off x="3646966" y="5900279"/>
            <a:ext cx="4986671" cy="2517520"/>
          </a:xfrm>
          <a:prstGeom prst="rect">
            <a:avLst/>
          </a:prstGeom>
        </p:spPr>
      </p:pic>
      <p:pic>
        <p:nvPicPr>
          <p:cNvPr id="27" name="Imagen 26">
            <a:extLst>
              <a:ext uri="{FF2B5EF4-FFF2-40B4-BE49-F238E27FC236}">
                <a16:creationId xmlns:a16="http://schemas.microsoft.com/office/drawing/2014/main" id="{F0F7AF81-5F6D-4648-A9C0-945D5C843002}"/>
              </a:ext>
            </a:extLst>
          </p:cNvPr>
          <p:cNvPicPr>
            <a:picLocks noChangeAspect="1"/>
          </p:cNvPicPr>
          <p:nvPr/>
        </p:nvPicPr>
        <p:blipFill>
          <a:blip r:embed="rId9"/>
          <a:stretch>
            <a:fillRect/>
          </a:stretch>
        </p:blipFill>
        <p:spPr>
          <a:xfrm>
            <a:off x="232244" y="10623985"/>
            <a:ext cx="3982006" cy="3760488"/>
          </a:xfrm>
          <a:prstGeom prst="rect">
            <a:avLst/>
          </a:prstGeom>
        </p:spPr>
      </p:pic>
      <p:pic>
        <p:nvPicPr>
          <p:cNvPr id="31" name="Imagen 30">
            <a:extLst>
              <a:ext uri="{FF2B5EF4-FFF2-40B4-BE49-F238E27FC236}">
                <a16:creationId xmlns:a16="http://schemas.microsoft.com/office/drawing/2014/main" id="{C1B32493-BA02-4BD1-9102-34A10FAE2F0F}"/>
              </a:ext>
            </a:extLst>
          </p:cNvPr>
          <p:cNvPicPr>
            <a:picLocks noChangeAspect="1"/>
          </p:cNvPicPr>
          <p:nvPr/>
        </p:nvPicPr>
        <p:blipFill rotWithShape="1">
          <a:blip r:embed="rId10"/>
          <a:srcRect r="721"/>
          <a:stretch/>
        </p:blipFill>
        <p:spPr>
          <a:xfrm>
            <a:off x="4352992" y="10610040"/>
            <a:ext cx="3934374" cy="2123950"/>
          </a:xfrm>
          <a:prstGeom prst="rect">
            <a:avLst/>
          </a:prstGeom>
        </p:spPr>
      </p:pic>
      <p:pic>
        <p:nvPicPr>
          <p:cNvPr id="33" name="Imagen 32">
            <a:extLst>
              <a:ext uri="{FF2B5EF4-FFF2-40B4-BE49-F238E27FC236}">
                <a16:creationId xmlns:a16="http://schemas.microsoft.com/office/drawing/2014/main" id="{B0C72811-DCDC-4835-8DC4-E5824FE2E011}"/>
              </a:ext>
            </a:extLst>
          </p:cNvPr>
          <p:cNvPicPr>
            <a:picLocks noChangeAspect="1"/>
          </p:cNvPicPr>
          <p:nvPr/>
        </p:nvPicPr>
        <p:blipFill>
          <a:blip r:embed="rId11"/>
          <a:stretch>
            <a:fillRect/>
          </a:stretch>
        </p:blipFill>
        <p:spPr>
          <a:xfrm>
            <a:off x="4781404" y="12925718"/>
            <a:ext cx="3534540" cy="2874613"/>
          </a:xfrm>
          <a:prstGeom prst="rect">
            <a:avLst/>
          </a:prstGeom>
        </p:spPr>
      </p:pic>
      <p:pic>
        <p:nvPicPr>
          <p:cNvPr id="35" name="Imagen 34">
            <a:extLst>
              <a:ext uri="{FF2B5EF4-FFF2-40B4-BE49-F238E27FC236}">
                <a16:creationId xmlns:a16="http://schemas.microsoft.com/office/drawing/2014/main" id="{14A714B5-2BC6-4995-96E0-8E5BAF7479BB}"/>
              </a:ext>
            </a:extLst>
          </p:cNvPr>
          <p:cNvPicPr>
            <a:picLocks noChangeAspect="1"/>
          </p:cNvPicPr>
          <p:nvPr/>
        </p:nvPicPr>
        <p:blipFill>
          <a:blip r:embed="rId12"/>
          <a:stretch>
            <a:fillRect/>
          </a:stretch>
        </p:blipFill>
        <p:spPr>
          <a:xfrm>
            <a:off x="418617" y="14648915"/>
            <a:ext cx="3934374" cy="790685"/>
          </a:xfrm>
          <a:prstGeom prst="rect">
            <a:avLst/>
          </a:prstGeom>
        </p:spPr>
      </p:pic>
      <p:pic>
        <p:nvPicPr>
          <p:cNvPr id="4" name="Imagen 3">
            <a:extLst>
              <a:ext uri="{FF2B5EF4-FFF2-40B4-BE49-F238E27FC236}">
                <a16:creationId xmlns:a16="http://schemas.microsoft.com/office/drawing/2014/main" id="{A911AF03-2F0E-42CA-BF4C-A346C2FF3882}"/>
              </a:ext>
            </a:extLst>
          </p:cNvPr>
          <p:cNvPicPr>
            <a:picLocks noChangeAspect="1"/>
          </p:cNvPicPr>
          <p:nvPr/>
        </p:nvPicPr>
        <p:blipFill>
          <a:blip r:embed="rId13"/>
          <a:stretch>
            <a:fillRect/>
          </a:stretch>
        </p:blipFill>
        <p:spPr>
          <a:xfrm>
            <a:off x="140677" y="9056196"/>
            <a:ext cx="8721608" cy="1067535"/>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27</a:t>
            </a:r>
          </a:p>
        </p:txBody>
      </p:sp>
      <p:pic>
        <p:nvPicPr>
          <p:cNvPr id="6" name="Imagen 5">
            <a:extLst>
              <a:ext uri="{FF2B5EF4-FFF2-40B4-BE49-F238E27FC236}">
                <a16:creationId xmlns:a16="http://schemas.microsoft.com/office/drawing/2014/main" id="{4CA563FA-5307-44C8-AA8B-517540CE4BB0}"/>
              </a:ext>
            </a:extLst>
          </p:cNvPr>
          <p:cNvPicPr>
            <a:picLocks noChangeAspect="1"/>
          </p:cNvPicPr>
          <p:nvPr/>
        </p:nvPicPr>
        <p:blipFill>
          <a:blip r:embed="rId5"/>
          <a:stretch>
            <a:fillRect/>
          </a:stretch>
        </p:blipFill>
        <p:spPr>
          <a:xfrm>
            <a:off x="427732" y="3796531"/>
            <a:ext cx="2358533" cy="1666645"/>
          </a:xfrm>
          <a:prstGeom prst="rect">
            <a:avLst/>
          </a:prstGeom>
        </p:spPr>
      </p:pic>
      <p:pic>
        <p:nvPicPr>
          <p:cNvPr id="8" name="Imagen 7">
            <a:extLst>
              <a:ext uri="{FF2B5EF4-FFF2-40B4-BE49-F238E27FC236}">
                <a16:creationId xmlns:a16="http://schemas.microsoft.com/office/drawing/2014/main" id="{4EBCF90F-55BF-4858-B902-8E7B1BED9295}"/>
              </a:ext>
            </a:extLst>
          </p:cNvPr>
          <p:cNvPicPr>
            <a:picLocks noChangeAspect="1"/>
          </p:cNvPicPr>
          <p:nvPr/>
        </p:nvPicPr>
        <p:blipFill>
          <a:blip r:embed="rId6"/>
          <a:stretch>
            <a:fillRect/>
          </a:stretch>
        </p:blipFill>
        <p:spPr>
          <a:xfrm>
            <a:off x="222457" y="5493805"/>
            <a:ext cx="2860985" cy="1982106"/>
          </a:xfrm>
          <a:prstGeom prst="rect">
            <a:avLst/>
          </a:prstGeom>
        </p:spPr>
      </p:pic>
      <p:pic>
        <p:nvPicPr>
          <p:cNvPr id="10" name="Imagen 9">
            <a:extLst>
              <a:ext uri="{FF2B5EF4-FFF2-40B4-BE49-F238E27FC236}">
                <a16:creationId xmlns:a16="http://schemas.microsoft.com/office/drawing/2014/main" id="{A8A3F468-C824-4CED-8DEF-1C12D58BBC01}"/>
              </a:ext>
            </a:extLst>
          </p:cNvPr>
          <p:cNvPicPr>
            <a:picLocks noChangeAspect="1"/>
          </p:cNvPicPr>
          <p:nvPr/>
        </p:nvPicPr>
        <p:blipFill>
          <a:blip r:embed="rId7"/>
          <a:stretch>
            <a:fillRect/>
          </a:stretch>
        </p:blipFill>
        <p:spPr>
          <a:xfrm>
            <a:off x="3299912" y="3788482"/>
            <a:ext cx="5290944" cy="3148153"/>
          </a:xfrm>
          <a:prstGeom prst="rect">
            <a:avLst/>
          </a:prstGeom>
        </p:spPr>
      </p:pic>
      <p:pic>
        <p:nvPicPr>
          <p:cNvPr id="17" name="Imagen 16">
            <a:extLst>
              <a:ext uri="{FF2B5EF4-FFF2-40B4-BE49-F238E27FC236}">
                <a16:creationId xmlns:a16="http://schemas.microsoft.com/office/drawing/2014/main" id="{C54F408F-1B22-4611-B13F-3C3B9D18205C}"/>
              </a:ext>
            </a:extLst>
          </p:cNvPr>
          <p:cNvPicPr>
            <a:picLocks noChangeAspect="1"/>
          </p:cNvPicPr>
          <p:nvPr/>
        </p:nvPicPr>
        <p:blipFill rotWithShape="1">
          <a:blip r:embed="rId8"/>
          <a:srcRect r="740" b="2159"/>
          <a:stretch/>
        </p:blipFill>
        <p:spPr>
          <a:xfrm>
            <a:off x="574061" y="7461478"/>
            <a:ext cx="7432256" cy="2861444"/>
          </a:xfrm>
          <a:prstGeom prst="rect">
            <a:avLst/>
          </a:prstGeom>
        </p:spPr>
      </p:pic>
      <p:pic>
        <p:nvPicPr>
          <p:cNvPr id="23" name="Imagen 22">
            <a:extLst>
              <a:ext uri="{FF2B5EF4-FFF2-40B4-BE49-F238E27FC236}">
                <a16:creationId xmlns:a16="http://schemas.microsoft.com/office/drawing/2014/main" id="{30A42DE2-97E9-4F4C-86DB-B0EC8374D6BD}"/>
              </a:ext>
            </a:extLst>
          </p:cNvPr>
          <p:cNvPicPr>
            <a:picLocks noChangeAspect="1"/>
          </p:cNvPicPr>
          <p:nvPr/>
        </p:nvPicPr>
        <p:blipFill>
          <a:blip r:embed="rId9"/>
          <a:stretch>
            <a:fillRect/>
          </a:stretch>
        </p:blipFill>
        <p:spPr>
          <a:xfrm>
            <a:off x="577921" y="11250362"/>
            <a:ext cx="7878274" cy="4353533"/>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27</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BBCEFCC3-47CC-454E-A19D-18A5EA77C9F7}"/>
              </a:ext>
            </a:extLst>
          </p:cNvPr>
          <p:cNvPicPr>
            <a:picLocks noChangeAspect="1"/>
          </p:cNvPicPr>
          <p:nvPr/>
        </p:nvPicPr>
        <p:blipFill>
          <a:blip r:embed="rId4"/>
          <a:stretch>
            <a:fillRect/>
          </a:stretch>
        </p:blipFill>
        <p:spPr>
          <a:xfrm>
            <a:off x="924339" y="3570620"/>
            <a:ext cx="7225748" cy="2237630"/>
          </a:xfrm>
          <a:prstGeom prst="rect">
            <a:avLst/>
          </a:prstGeom>
        </p:spPr>
      </p:pic>
      <p:pic>
        <p:nvPicPr>
          <p:cNvPr id="7" name="Imagen 6">
            <a:extLst>
              <a:ext uri="{FF2B5EF4-FFF2-40B4-BE49-F238E27FC236}">
                <a16:creationId xmlns:a16="http://schemas.microsoft.com/office/drawing/2014/main" id="{B479328B-DF2E-4D2D-BF25-EA31D18B6F50}"/>
              </a:ext>
            </a:extLst>
          </p:cNvPr>
          <p:cNvPicPr>
            <a:picLocks noChangeAspect="1"/>
          </p:cNvPicPr>
          <p:nvPr/>
        </p:nvPicPr>
        <p:blipFill>
          <a:blip r:embed="rId5"/>
          <a:stretch>
            <a:fillRect/>
          </a:stretch>
        </p:blipFill>
        <p:spPr>
          <a:xfrm>
            <a:off x="314049" y="5872465"/>
            <a:ext cx="3048425" cy="2707303"/>
          </a:xfrm>
          <a:prstGeom prst="rect">
            <a:avLst/>
          </a:prstGeom>
        </p:spPr>
      </p:pic>
      <p:pic>
        <p:nvPicPr>
          <p:cNvPr id="10" name="Imagen 9">
            <a:extLst>
              <a:ext uri="{FF2B5EF4-FFF2-40B4-BE49-F238E27FC236}">
                <a16:creationId xmlns:a16="http://schemas.microsoft.com/office/drawing/2014/main" id="{A221C55C-4943-489E-882C-76E3523A8A44}"/>
              </a:ext>
            </a:extLst>
          </p:cNvPr>
          <p:cNvPicPr>
            <a:picLocks noChangeAspect="1"/>
          </p:cNvPicPr>
          <p:nvPr/>
        </p:nvPicPr>
        <p:blipFill>
          <a:blip r:embed="rId6"/>
          <a:stretch>
            <a:fillRect/>
          </a:stretch>
        </p:blipFill>
        <p:spPr>
          <a:xfrm>
            <a:off x="3468697" y="5816936"/>
            <a:ext cx="3209869" cy="2714096"/>
          </a:xfrm>
          <a:prstGeom prst="rect">
            <a:avLst/>
          </a:prstGeom>
        </p:spPr>
      </p:pic>
      <p:pic>
        <p:nvPicPr>
          <p:cNvPr id="15" name="Imagen 14">
            <a:extLst>
              <a:ext uri="{FF2B5EF4-FFF2-40B4-BE49-F238E27FC236}">
                <a16:creationId xmlns:a16="http://schemas.microsoft.com/office/drawing/2014/main" id="{A16668F8-4A7C-48F6-BB8A-D218A11B2507}"/>
              </a:ext>
            </a:extLst>
          </p:cNvPr>
          <p:cNvPicPr>
            <a:picLocks noChangeAspect="1"/>
          </p:cNvPicPr>
          <p:nvPr/>
        </p:nvPicPr>
        <p:blipFill>
          <a:blip r:embed="rId7"/>
          <a:stretch>
            <a:fillRect/>
          </a:stretch>
        </p:blipFill>
        <p:spPr>
          <a:xfrm>
            <a:off x="7092727" y="6592499"/>
            <a:ext cx="1689904" cy="3731101"/>
          </a:xfrm>
          <a:prstGeom prst="rect">
            <a:avLst/>
          </a:prstGeom>
        </p:spPr>
      </p:pic>
      <p:pic>
        <p:nvPicPr>
          <p:cNvPr id="18" name="Imagen 17">
            <a:extLst>
              <a:ext uri="{FF2B5EF4-FFF2-40B4-BE49-F238E27FC236}">
                <a16:creationId xmlns:a16="http://schemas.microsoft.com/office/drawing/2014/main" id="{48CD1062-06CA-4ED3-AC88-B1CD7250E614}"/>
              </a:ext>
            </a:extLst>
          </p:cNvPr>
          <p:cNvPicPr>
            <a:picLocks noChangeAspect="1"/>
          </p:cNvPicPr>
          <p:nvPr/>
        </p:nvPicPr>
        <p:blipFill>
          <a:blip r:embed="rId8"/>
          <a:stretch>
            <a:fillRect/>
          </a:stretch>
        </p:blipFill>
        <p:spPr>
          <a:xfrm>
            <a:off x="924339" y="8691310"/>
            <a:ext cx="5270897" cy="2595444"/>
          </a:xfrm>
          <a:prstGeom prst="rect">
            <a:avLst/>
          </a:prstGeom>
        </p:spPr>
      </p:pic>
      <p:pic>
        <p:nvPicPr>
          <p:cNvPr id="22" name="Imagen 21">
            <a:extLst>
              <a:ext uri="{FF2B5EF4-FFF2-40B4-BE49-F238E27FC236}">
                <a16:creationId xmlns:a16="http://schemas.microsoft.com/office/drawing/2014/main" id="{0760308D-EFCC-4FA2-B678-19E9ACB19EA0}"/>
              </a:ext>
            </a:extLst>
          </p:cNvPr>
          <p:cNvPicPr>
            <a:picLocks noChangeAspect="1"/>
          </p:cNvPicPr>
          <p:nvPr/>
        </p:nvPicPr>
        <p:blipFill>
          <a:blip r:embed="rId9"/>
          <a:stretch>
            <a:fillRect/>
          </a:stretch>
        </p:blipFill>
        <p:spPr>
          <a:xfrm>
            <a:off x="1120811" y="11447032"/>
            <a:ext cx="7225747" cy="4477375"/>
          </a:xfrm>
          <a:prstGeom prst="rect">
            <a:avLst/>
          </a:prstGeom>
        </p:spPr>
      </p:pic>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27</a:t>
            </a:r>
          </a:p>
        </p:txBody>
      </p:sp>
      <p:pic>
        <p:nvPicPr>
          <p:cNvPr id="4" name="Imagen 3">
            <a:extLst>
              <a:ext uri="{FF2B5EF4-FFF2-40B4-BE49-F238E27FC236}">
                <a16:creationId xmlns:a16="http://schemas.microsoft.com/office/drawing/2014/main" id="{F22FD4A8-A70C-4FD4-8067-02A71C51DDF9}"/>
              </a:ext>
            </a:extLst>
          </p:cNvPr>
          <p:cNvPicPr>
            <a:picLocks noChangeAspect="1"/>
          </p:cNvPicPr>
          <p:nvPr/>
        </p:nvPicPr>
        <p:blipFill>
          <a:blip r:embed="rId5"/>
          <a:stretch>
            <a:fillRect/>
          </a:stretch>
        </p:blipFill>
        <p:spPr>
          <a:xfrm>
            <a:off x="1389921" y="3702513"/>
            <a:ext cx="6516009" cy="962159"/>
          </a:xfrm>
          <a:prstGeom prst="rect">
            <a:avLst/>
          </a:prstGeom>
        </p:spPr>
      </p:pic>
      <p:pic>
        <p:nvPicPr>
          <p:cNvPr id="9" name="Imagen 8">
            <a:extLst>
              <a:ext uri="{FF2B5EF4-FFF2-40B4-BE49-F238E27FC236}">
                <a16:creationId xmlns:a16="http://schemas.microsoft.com/office/drawing/2014/main" id="{BFA8D29C-AACC-4D76-A098-3D16D524A4E0}"/>
              </a:ext>
            </a:extLst>
          </p:cNvPr>
          <p:cNvPicPr>
            <a:picLocks noChangeAspect="1"/>
          </p:cNvPicPr>
          <p:nvPr/>
        </p:nvPicPr>
        <p:blipFill rotWithShape="1">
          <a:blip r:embed="rId6"/>
          <a:srcRect t="1197"/>
          <a:stretch/>
        </p:blipFill>
        <p:spPr>
          <a:xfrm>
            <a:off x="287865" y="4860545"/>
            <a:ext cx="2593557" cy="5559362"/>
          </a:xfrm>
          <a:prstGeom prst="rect">
            <a:avLst/>
          </a:prstGeom>
        </p:spPr>
      </p:pic>
      <p:pic>
        <p:nvPicPr>
          <p:cNvPr id="13" name="Imagen 12">
            <a:extLst>
              <a:ext uri="{FF2B5EF4-FFF2-40B4-BE49-F238E27FC236}">
                <a16:creationId xmlns:a16="http://schemas.microsoft.com/office/drawing/2014/main" id="{A0F64E93-41B0-4F70-8755-8858E43E3FB6}"/>
              </a:ext>
            </a:extLst>
          </p:cNvPr>
          <p:cNvPicPr>
            <a:picLocks noChangeAspect="1"/>
          </p:cNvPicPr>
          <p:nvPr/>
        </p:nvPicPr>
        <p:blipFill>
          <a:blip r:embed="rId7"/>
          <a:stretch>
            <a:fillRect/>
          </a:stretch>
        </p:blipFill>
        <p:spPr>
          <a:xfrm>
            <a:off x="3138286" y="5158256"/>
            <a:ext cx="5704223" cy="4177130"/>
          </a:xfrm>
          <a:prstGeom prst="rect">
            <a:avLst/>
          </a:prstGeom>
        </p:spPr>
      </p:pic>
      <p:pic>
        <p:nvPicPr>
          <p:cNvPr id="3" name="Imagen 2">
            <a:extLst>
              <a:ext uri="{FF2B5EF4-FFF2-40B4-BE49-F238E27FC236}">
                <a16:creationId xmlns:a16="http://schemas.microsoft.com/office/drawing/2014/main" id="{4F550249-1100-4EAD-BA66-D4441F76B7A6}"/>
              </a:ext>
            </a:extLst>
          </p:cNvPr>
          <p:cNvPicPr>
            <a:picLocks noChangeAspect="1"/>
          </p:cNvPicPr>
          <p:nvPr/>
        </p:nvPicPr>
        <p:blipFill>
          <a:blip r:embed="rId8"/>
          <a:stretch>
            <a:fillRect/>
          </a:stretch>
        </p:blipFill>
        <p:spPr>
          <a:xfrm>
            <a:off x="211655" y="11733061"/>
            <a:ext cx="8630854" cy="3994489"/>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79640</TotalTime>
  <Words>581</Words>
  <Application>Microsoft Office PowerPoint</Application>
  <PresentationFormat>Personalizado</PresentationFormat>
  <Paragraphs>50</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629</cp:revision>
  <dcterms:created xsi:type="dcterms:W3CDTF">2022-03-13T00:26:14Z</dcterms:created>
  <dcterms:modified xsi:type="dcterms:W3CDTF">2025-07-29T19:53:44Z</dcterms:modified>
</cp:coreProperties>
</file>