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887F5-3524-4568-8A2D-2B659672C8CF}" v="8" dt="2025-04-11T20:12:22.9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p:scale>
          <a:sx n="40" d="100"/>
          <a:sy n="40" d="100"/>
        </p:scale>
        <p:origin x="25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27/06/2025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27/06/2025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27/06/2025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27/06/2025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27/06/2025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24</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4" name="Imagen 3">
            <a:extLst>
              <a:ext uri="{FF2B5EF4-FFF2-40B4-BE49-F238E27FC236}">
                <a16:creationId xmlns:a16="http://schemas.microsoft.com/office/drawing/2014/main" id="{0DF697EF-5EB6-4E5C-858A-374242CFA481}"/>
              </a:ext>
            </a:extLst>
          </p:cNvPr>
          <p:cNvPicPr>
            <a:picLocks noChangeAspect="1"/>
          </p:cNvPicPr>
          <p:nvPr/>
        </p:nvPicPr>
        <p:blipFill>
          <a:blip r:embed="rId6"/>
          <a:stretch>
            <a:fillRect/>
          </a:stretch>
        </p:blipFill>
        <p:spPr>
          <a:xfrm>
            <a:off x="553983" y="3848416"/>
            <a:ext cx="2279842" cy="1883225"/>
          </a:xfrm>
          <a:prstGeom prst="rect">
            <a:avLst/>
          </a:prstGeom>
        </p:spPr>
      </p:pic>
      <p:pic>
        <p:nvPicPr>
          <p:cNvPr id="9" name="Imagen 8">
            <a:extLst>
              <a:ext uri="{FF2B5EF4-FFF2-40B4-BE49-F238E27FC236}">
                <a16:creationId xmlns:a16="http://schemas.microsoft.com/office/drawing/2014/main" id="{31EBA671-2F5E-4614-B024-CDF3EE6592E2}"/>
              </a:ext>
            </a:extLst>
          </p:cNvPr>
          <p:cNvPicPr>
            <a:picLocks noChangeAspect="1"/>
          </p:cNvPicPr>
          <p:nvPr/>
        </p:nvPicPr>
        <p:blipFill>
          <a:blip r:embed="rId7"/>
          <a:stretch>
            <a:fillRect/>
          </a:stretch>
        </p:blipFill>
        <p:spPr>
          <a:xfrm>
            <a:off x="3152633" y="3576501"/>
            <a:ext cx="5063319" cy="2313218"/>
          </a:xfrm>
          <a:prstGeom prst="rect">
            <a:avLst/>
          </a:prstGeom>
        </p:spPr>
      </p:pic>
      <p:pic>
        <p:nvPicPr>
          <p:cNvPr id="13" name="Imagen 12">
            <a:extLst>
              <a:ext uri="{FF2B5EF4-FFF2-40B4-BE49-F238E27FC236}">
                <a16:creationId xmlns:a16="http://schemas.microsoft.com/office/drawing/2014/main" id="{734DE882-D1A8-446C-927E-6BB35665134C}"/>
              </a:ext>
            </a:extLst>
          </p:cNvPr>
          <p:cNvPicPr>
            <a:picLocks noChangeAspect="1"/>
          </p:cNvPicPr>
          <p:nvPr/>
        </p:nvPicPr>
        <p:blipFill>
          <a:blip r:embed="rId8"/>
          <a:stretch>
            <a:fillRect/>
          </a:stretch>
        </p:blipFill>
        <p:spPr>
          <a:xfrm>
            <a:off x="456350" y="5951205"/>
            <a:ext cx="2377475" cy="2199110"/>
          </a:xfrm>
          <a:prstGeom prst="rect">
            <a:avLst/>
          </a:prstGeom>
        </p:spPr>
      </p:pic>
      <p:pic>
        <p:nvPicPr>
          <p:cNvPr id="20" name="Imagen 19">
            <a:extLst>
              <a:ext uri="{FF2B5EF4-FFF2-40B4-BE49-F238E27FC236}">
                <a16:creationId xmlns:a16="http://schemas.microsoft.com/office/drawing/2014/main" id="{F835EFF3-AB7E-46C9-9C36-E583BB36D85A}"/>
              </a:ext>
            </a:extLst>
          </p:cNvPr>
          <p:cNvPicPr>
            <a:picLocks noChangeAspect="1"/>
          </p:cNvPicPr>
          <p:nvPr/>
        </p:nvPicPr>
        <p:blipFill>
          <a:blip r:embed="rId9"/>
          <a:stretch>
            <a:fillRect/>
          </a:stretch>
        </p:blipFill>
        <p:spPr>
          <a:xfrm>
            <a:off x="3152633" y="6060028"/>
            <a:ext cx="5063319" cy="2186873"/>
          </a:xfrm>
          <a:prstGeom prst="rect">
            <a:avLst/>
          </a:prstGeom>
        </p:spPr>
      </p:pic>
      <p:pic>
        <p:nvPicPr>
          <p:cNvPr id="26" name="Imagen 25">
            <a:extLst>
              <a:ext uri="{FF2B5EF4-FFF2-40B4-BE49-F238E27FC236}">
                <a16:creationId xmlns:a16="http://schemas.microsoft.com/office/drawing/2014/main" id="{DF4E8F0F-929B-4293-BDD6-D5D0A51D4431}"/>
              </a:ext>
            </a:extLst>
          </p:cNvPr>
          <p:cNvPicPr>
            <a:picLocks noChangeAspect="1"/>
          </p:cNvPicPr>
          <p:nvPr/>
        </p:nvPicPr>
        <p:blipFill>
          <a:blip r:embed="rId10"/>
          <a:stretch>
            <a:fillRect/>
          </a:stretch>
        </p:blipFill>
        <p:spPr>
          <a:xfrm>
            <a:off x="271740" y="10162877"/>
            <a:ext cx="2562085" cy="2879374"/>
          </a:xfrm>
          <a:prstGeom prst="rect">
            <a:avLst/>
          </a:prstGeom>
        </p:spPr>
      </p:pic>
      <p:pic>
        <p:nvPicPr>
          <p:cNvPr id="29" name="Imagen 28">
            <a:extLst>
              <a:ext uri="{FF2B5EF4-FFF2-40B4-BE49-F238E27FC236}">
                <a16:creationId xmlns:a16="http://schemas.microsoft.com/office/drawing/2014/main" id="{27D057A9-A77F-4565-893C-A4371759A81F}"/>
              </a:ext>
            </a:extLst>
          </p:cNvPr>
          <p:cNvPicPr>
            <a:picLocks noChangeAspect="1"/>
          </p:cNvPicPr>
          <p:nvPr/>
        </p:nvPicPr>
        <p:blipFill>
          <a:blip r:embed="rId11"/>
          <a:stretch>
            <a:fillRect/>
          </a:stretch>
        </p:blipFill>
        <p:spPr>
          <a:xfrm>
            <a:off x="2975920" y="10158391"/>
            <a:ext cx="2672962" cy="2749183"/>
          </a:xfrm>
          <a:prstGeom prst="rect">
            <a:avLst/>
          </a:prstGeom>
        </p:spPr>
      </p:pic>
      <p:pic>
        <p:nvPicPr>
          <p:cNvPr id="33" name="Imagen 32">
            <a:extLst>
              <a:ext uri="{FF2B5EF4-FFF2-40B4-BE49-F238E27FC236}">
                <a16:creationId xmlns:a16="http://schemas.microsoft.com/office/drawing/2014/main" id="{AD926FEB-6C93-4AB6-AFCE-5FAD0B57FFE8}"/>
              </a:ext>
            </a:extLst>
          </p:cNvPr>
          <p:cNvPicPr>
            <a:picLocks noChangeAspect="1"/>
          </p:cNvPicPr>
          <p:nvPr/>
        </p:nvPicPr>
        <p:blipFill>
          <a:blip r:embed="rId12"/>
          <a:stretch>
            <a:fillRect/>
          </a:stretch>
        </p:blipFill>
        <p:spPr>
          <a:xfrm>
            <a:off x="5780596" y="10137994"/>
            <a:ext cx="3130540" cy="2721754"/>
          </a:xfrm>
          <a:prstGeom prst="rect">
            <a:avLst/>
          </a:prstGeom>
        </p:spPr>
      </p:pic>
      <p:pic>
        <p:nvPicPr>
          <p:cNvPr id="36" name="Imagen 35">
            <a:extLst>
              <a:ext uri="{FF2B5EF4-FFF2-40B4-BE49-F238E27FC236}">
                <a16:creationId xmlns:a16="http://schemas.microsoft.com/office/drawing/2014/main" id="{078B8ACF-26DB-471B-A4DA-574D007B981F}"/>
              </a:ext>
            </a:extLst>
          </p:cNvPr>
          <p:cNvPicPr>
            <a:picLocks noChangeAspect="1"/>
          </p:cNvPicPr>
          <p:nvPr/>
        </p:nvPicPr>
        <p:blipFill>
          <a:blip r:embed="rId13"/>
          <a:stretch>
            <a:fillRect/>
          </a:stretch>
        </p:blipFill>
        <p:spPr>
          <a:xfrm>
            <a:off x="544112" y="13118068"/>
            <a:ext cx="3924848" cy="2679160"/>
          </a:xfrm>
          <a:prstGeom prst="rect">
            <a:avLst/>
          </a:prstGeom>
        </p:spPr>
      </p:pic>
      <p:pic>
        <p:nvPicPr>
          <p:cNvPr id="38" name="Imagen 37">
            <a:extLst>
              <a:ext uri="{FF2B5EF4-FFF2-40B4-BE49-F238E27FC236}">
                <a16:creationId xmlns:a16="http://schemas.microsoft.com/office/drawing/2014/main" id="{562624AB-0F74-44AF-8A0F-6A4A9F4E0C01}"/>
              </a:ext>
            </a:extLst>
          </p:cNvPr>
          <p:cNvPicPr>
            <a:picLocks noChangeAspect="1"/>
          </p:cNvPicPr>
          <p:nvPr/>
        </p:nvPicPr>
        <p:blipFill>
          <a:blip r:embed="rId14"/>
          <a:stretch>
            <a:fillRect/>
          </a:stretch>
        </p:blipFill>
        <p:spPr>
          <a:xfrm>
            <a:off x="4783539" y="13619331"/>
            <a:ext cx="3867690" cy="838317"/>
          </a:xfrm>
          <a:prstGeom prst="rect">
            <a:avLst/>
          </a:prstGeom>
        </p:spPr>
      </p:pic>
      <p:pic>
        <p:nvPicPr>
          <p:cNvPr id="40" name="Imagen 39">
            <a:extLst>
              <a:ext uri="{FF2B5EF4-FFF2-40B4-BE49-F238E27FC236}">
                <a16:creationId xmlns:a16="http://schemas.microsoft.com/office/drawing/2014/main" id="{D8D642BE-4769-4A9F-A18A-52379F1102CE}"/>
              </a:ext>
            </a:extLst>
          </p:cNvPr>
          <p:cNvPicPr>
            <a:picLocks noChangeAspect="1"/>
          </p:cNvPicPr>
          <p:nvPr/>
        </p:nvPicPr>
        <p:blipFill>
          <a:blip r:embed="rId15"/>
          <a:stretch>
            <a:fillRect/>
          </a:stretch>
        </p:blipFill>
        <p:spPr>
          <a:xfrm>
            <a:off x="327313" y="9047258"/>
            <a:ext cx="8379489" cy="570902"/>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5934" y="10454829"/>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24</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877171"/>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2" name="Imagen 1">
            <a:extLst>
              <a:ext uri="{FF2B5EF4-FFF2-40B4-BE49-F238E27FC236}">
                <a16:creationId xmlns:a16="http://schemas.microsoft.com/office/drawing/2014/main" id="{F3CAAB15-1690-46C8-BC23-8BB7057FC924}"/>
              </a:ext>
            </a:extLst>
          </p:cNvPr>
          <p:cNvPicPr>
            <a:picLocks noChangeAspect="1"/>
          </p:cNvPicPr>
          <p:nvPr/>
        </p:nvPicPr>
        <p:blipFill>
          <a:blip r:embed="rId5"/>
          <a:stretch>
            <a:fillRect/>
          </a:stretch>
        </p:blipFill>
        <p:spPr>
          <a:xfrm>
            <a:off x="2890091" y="3630071"/>
            <a:ext cx="5757181" cy="2310584"/>
          </a:xfrm>
          <a:prstGeom prst="rect">
            <a:avLst/>
          </a:prstGeom>
        </p:spPr>
      </p:pic>
      <p:pic>
        <p:nvPicPr>
          <p:cNvPr id="10" name="Imagen 9">
            <a:extLst>
              <a:ext uri="{FF2B5EF4-FFF2-40B4-BE49-F238E27FC236}">
                <a16:creationId xmlns:a16="http://schemas.microsoft.com/office/drawing/2014/main" id="{E9D2CD9D-78BE-4251-86DC-41FF12977BA9}"/>
              </a:ext>
            </a:extLst>
          </p:cNvPr>
          <p:cNvPicPr>
            <a:picLocks noChangeAspect="1"/>
          </p:cNvPicPr>
          <p:nvPr/>
        </p:nvPicPr>
        <p:blipFill>
          <a:blip r:embed="rId6"/>
          <a:stretch>
            <a:fillRect/>
          </a:stretch>
        </p:blipFill>
        <p:spPr>
          <a:xfrm>
            <a:off x="214458" y="3630072"/>
            <a:ext cx="2405912" cy="2142932"/>
          </a:xfrm>
          <a:prstGeom prst="rect">
            <a:avLst/>
          </a:prstGeom>
        </p:spPr>
      </p:pic>
      <p:pic>
        <p:nvPicPr>
          <p:cNvPr id="13" name="Imagen 12">
            <a:extLst>
              <a:ext uri="{FF2B5EF4-FFF2-40B4-BE49-F238E27FC236}">
                <a16:creationId xmlns:a16="http://schemas.microsoft.com/office/drawing/2014/main" id="{0DAEEE27-0BB4-49D0-999B-134729DC15B7}"/>
              </a:ext>
            </a:extLst>
          </p:cNvPr>
          <p:cNvPicPr>
            <a:picLocks noChangeAspect="1"/>
          </p:cNvPicPr>
          <p:nvPr/>
        </p:nvPicPr>
        <p:blipFill>
          <a:blip r:embed="rId7"/>
          <a:stretch>
            <a:fillRect/>
          </a:stretch>
        </p:blipFill>
        <p:spPr>
          <a:xfrm>
            <a:off x="260096" y="6130344"/>
            <a:ext cx="2314635" cy="2316254"/>
          </a:xfrm>
          <a:prstGeom prst="rect">
            <a:avLst/>
          </a:prstGeom>
        </p:spPr>
      </p:pic>
      <p:pic>
        <p:nvPicPr>
          <p:cNvPr id="21" name="Imagen 20">
            <a:extLst>
              <a:ext uri="{FF2B5EF4-FFF2-40B4-BE49-F238E27FC236}">
                <a16:creationId xmlns:a16="http://schemas.microsoft.com/office/drawing/2014/main" id="{D21F6AE0-6BD7-4F19-9A22-10DD3EC48452}"/>
              </a:ext>
            </a:extLst>
          </p:cNvPr>
          <p:cNvPicPr>
            <a:picLocks noChangeAspect="1"/>
          </p:cNvPicPr>
          <p:nvPr/>
        </p:nvPicPr>
        <p:blipFill>
          <a:blip r:embed="rId8"/>
          <a:stretch>
            <a:fillRect/>
          </a:stretch>
        </p:blipFill>
        <p:spPr>
          <a:xfrm>
            <a:off x="2890090" y="6097910"/>
            <a:ext cx="5757181" cy="2468234"/>
          </a:xfrm>
          <a:prstGeom prst="rect">
            <a:avLst/>
          </a:prstGeom>
        </p:spPr>
      </p:pic>
      <p:pic>
        <p:nvPicPr>
          <p:cNvPr id="24" name="Imagen 23">
            <a:extLst>
              <a:ext uri="{FF2B5EF4-FFF2-40B4-BE49-F238E27FC236}">
                <a16:creationId xmlns:a16="http://schemas.microsoft.com/office/drawing/2014/main" id="{FFA1C7D4-186F-486F-BCEE-50F395F93ADD}"/>
              </a:ext>
            </a:extLst>
          </p:cNvPr>
          <p:cNvPicPr>
            <a:picLocks noChangeAspect="1"/>
          </p:cNvPicPr>
          <p:nvPr/>
        </p:nvPicPr>
        <p:blipFill>
          <a:blip r:embed="rId9"/>
          <a:stretch>
            <a:fillRect/>
          </a:stretch>
        </p:blipFill>
        <p:spPr>
          <a:xfrm>
            <a:off x="464024" y="9336904"/>
            <a:ext cx="8183247" cy="967668"/>
          </a:xfrm>
          <a:prstGeom prst="rect">
            <a:avLst/>
          </a:prstGeom>
        </p:spPr>
      </p:pic>
      <p:pic>
        <p:nvPicPr>
          <p:cNvPr id="40" name="Imagen 39">
            <a:extLst>
              <a:ext uri="{FF2B5EF4-FFF2-40B4-BE49-F238E27FC236}">
                <a16:creationId xmlns:a16="http://schemas.microsoft.com/office/drawing/2014/main" id="{19AAEB0D-7B13-470C-9AF1-A40CD293886D}"/>
              </a:ext>
            </a:extLst>
          </p:cNvPr>
          <p:cNvPicPr>
            <a:picLocks noChangeAspect="1"/>
          </p:cNvPicPr>
          <p:nvPr/>
        </p:nvPicPr>
        <p:blipFill>
          <a:blip r:embed="rId10"/>
          <a:stretch>
            <a:fillRect/>
          </a:stretch>
        </p:blipFill>
        <p:spPr>
          <a:xfrm>
            <a:off x="335918" y="10913505"/>
            <a:ext cx="4202846" cy="3831984"/>
          </a:xfrm>
          <a:prstGeom prst="rect">
            <a:avLst/>
          </a:prstGeom>
        </p:spPr>
      </p:pic>
      <p:pic>
        <p:nvPicPr>
          <p:cNvPr id="42" name="Imagen 41">
            <a:extLst>
              <a:ext uri="{FF2B5EF4-FFF2-40B4-BE49-F238E27FC236}">
                <a16:creationId xmlns:a16="http://schemas.microsoft.com/office/drawing/2014/main" id="{E80FC144-D7EE-4512-8A0F-95D1AE29FDAF}"/>
              </a:ext>
            </a:extLst>
          </p:cNvPr>
          <p:cNvPicPr>
            <a:picLocks noChangeAspect="1"/>
          </p:cNvPicPr>
          <p:nvPr/>
        </p:nvPicPr>
        <p:blipFill>
          <a:blip r:embed="rId11"/>
          <a:stretch>
            <a:fillRect/>
          </a:stretch>
        </p:blipFill>
        <p:spPr>
          <a:xfrm>
            <a:off x="5022375" y="10902931"/>
            <a:ext cx="3624895" cy="1891268"/>
          </a:xfrm>
          <a:prstGeom prst="rect">
            <a:avLst/>
          </a:prstGeom>
        </p:spPr>
      </p:pic>
      <p:pic>
        <p:nvPicPr>
          <p:cNvPr id="44" name="Imagen 43">
            <a:extLst>
              <a:ext uri="{FF2B5EF4-FFF2-40B4-BE49-F238E27FC236}">
                <a16:creationId xmlns:a16="http://schemas.microsoft.com/office/drawing/2014/main" id="{306B05C0-8B09-4AA4-927A-77A06550F9C9}"/>
              </a:ext>
            </a:extLst>
          </p:cNvPr>
          <p:cNvPicPr>
            <a:picLocks noChangeAspect="1"/>
          </p:cNvPicPr>
          <p:nvPr/>
        </p:nvPicPr>
        <p:blipFill>
          <a:blip r:embed="rId12"/>
          <a:stretch>
            <a:fillRect/>
          </a:stretch>
        </p:blipFill>
        <p:spPr>
          <a:xfrm>
            <a:off x="5134733" y="13085959"/>
            <a:ext cx="3400178" cy="2794941"/>
          </a:xfrm>
          <a:prstGeom prst="rect">
            <a:avLst/>
          </a:prstGeom>
        </p:spPr>
      </p:pic>
      <p:pic>
        <p:nvPicPr>
          <p:cNvPr id="46" name="Imagen 45">
            <a:extLst>
              <a:ext uri="{FF2B5EF4-FFF2-40B4-BE49-F238E27FC236}">
                <a16:creationId xmlns:a16="http://schemas.microsoft.com/office/drawing/2014/main" id="{5C17C95E-6805-4A7C-9E0C-1896053508AA}"/>
              </a:ext>
            </a:extLst>
          </p:cNvPr>
          <p:cNvPicPr>
            <a:picLocks noChangeAspect="1"/>
          </p:cNvPicPr>
          <p:nvPr/>
        </p:nvPicPr>
        <p:blipFill>
          <a:blip r:embed="rId13"/>
          <a:stretch>
            <a:fillRect/>
          </a:stretch>
        </p:blipFill>
        <p:spPr>
          <a:xfrm>
            <a:off x="735432" y="14876458"/>
            <a:ext cx="3905795" cy="857370"/>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24</a:t>
            </a:r>
          </a:p>
        </p:txBody>
      </p:sp>
      <p:pic>
        <p:nvPicPr>
          <p:cNvPr id="6" name="Imagen 5">
            <a:extLst>
              <a:ext uri="{FF2B5EF4-FFF2-40B4-BE49-F238E27FC236}">
                <a16:creationId xmlns:a16="http://schemas.microsoft.com/office/drawing/2014/main" id="{FEB54047-DF79-4234-A605-BF71346E6ACA}"/>
              </a:ext>
            </a:extLst>
          </p:cNvPr>
          <p:cNvPicPr>
            <a:picLocks noChangeAspect="1"/>
          </p:cNvPicPr>
          <p:nvPr/>
        </p:nvPicPr>
        <p:blipFill>
          <a:blip r:embed="rId5"/>
          <a:stretch>
            <a:fillRect/>
          </a:stretch>
        </p:blipFill>
        <p:spPr>
          <a:xfrm>
            <a:off x="409122" y="3519754"/>
            <a:ext cx="2440905" cy="1986743"/>
          </a:xfrm>
          <a:prstGeom prst="rect">
            <a:avLst/>
          </a:prstGeom>
        </p:spPr>
      </p:pic>
      <p:pic>
        <p:nvPicPr>
          <p:cNvPr id="8" name="Imagen 7">
            <a:extLst>
              <a:ext uri="{FF2B5EF4-FFF2-40B4-BE49-F238E27FC236}">
                <a16:creationId xmlns:a16="http://schemas.microsoft.com/office/drawing/2014/main" id="{26FEBAAA-6634-4AD9-805D-13E7CEA50AC3}"/>
              </a:ext>
            </a:extLst>
          </p:cNvPr>
          <p:cNvPicPr>
            <a:picLocks noChangeAspect="1"/>
          </p:cNvPicPr>
          <p:nvPr/>
        </p:nvPicPr>
        <p:blipFill>
          <a:blip r:embed="rId6"/>
          <a:stretch>
            <a:fillRect/>
          </a:stretch>
        </p:blipFill>
        <p:spPr>
          <a:xfrm>
            <a:off x="395122" y="5625933"/>
            <a:ext cx="2440905" cy="2070385"/>
          </a:xfrm>
          <a:prstGeom prst="rect">
            <a:avLst/>
          </a:prstGeom>
        </p:spPr>
      </p:pic>
      <p:pic>
        <p:nvPicPr>
          <p:cNvPr id="10" name="Imagen 9">
            <a:extLst>
              <a:ext uri="{FF2B5EF4-FFF2-40B4-BE49-F238E27FC236}">
                <a16:creationId xmlns:a16="http://schemas.microsoft.com/office/drawing/2014/main" id="{9800B6B2-9BA4-4871-8459-BA432D8C103D}"/>
              </a:ext>
            </a:extLst>
          </p:cNvPr>
          <p:cNvPicPr>
            <a:picLocks noChangeAspect="1"/>
          </p:cNvPicPr>
          <p:nvPr/>
        </p:nvPicPr>
        <p:blipFill>
          <a:blip r:embed="rId7"/>
          <a:stretch>
            <a:fillRect/>
          </a:stretch>
        </p:blipFill>
        <p:spPr>
          <a:xfrm>
            <a:off x="2862247" y="3872253"/>
            <a:ext cx="5761219" cy="3359123"/>
          </a:xfrm>
          <a:prstGeom prst="rect">
            <a:avLst/>
          </a:prstGeom>
        </p:spPr>
      </p:pic>
      <p:pic>
        <p:nvPicPr>
          <p:cNvPr id="17" name="Imagen 16">
            <a:extLst>
              <a:ext uri="{FF2B5EF4-FFF2-40B4-BE49-F238E27FC236}">
                <a16:creationId xmlns:a16="http://schemas.microsoft.com/office/drawing/2014/main" id="{5B56D470-9366-474F-A5D8-6C5E0A9002B7}"/>
              </a:ext>
            </a:extLst>
          </p:cNvPr>
          <p:cNvPicPr>
            <a:picLocks noChangeAspect="1"/>
          </p:cNvPicPr>
          <p:nvPr/>
        </p:nvPicPr>
        <p:blipFill>
          <a:blip r:embed="rId8"/>
          <a:stretch>
            <a:fillRect/>
          </a:stretch>
        </p:blipFill>
        <p:spPr>
          <a:xfrm>
            <a:off x="900752" y="7696318"/>
            <a:ext cx="7533564" cy="2549825"/>
          </a:xfrm>
          <a:prstGeom prst="rect">
            <a:avLst/>
          </a:prstGeom>
        </p:spPr>
      </p:pic>
      <p:pic>
        <p:nvPicPr>
          <p:cNvPr id="21" name="Imagen 20">
            <a:extLst>
              <a:ext uri="{FF2B5EF4-FFF2-40B4-BE49-F238E27FC236}">
                <a16:creationId xmlns:a16="http://schemas.microsoft.com/office/drawing/2014/main" id="{02DFA604-36ED-49D0-A58A-932956EFC3BE}"/>
              </a:ext>
            </a:extLst>
          </p:cNvPr>
          <p:cNvPicPr>
            <a:picLocks noChangeAspect="1"/>
          </p:cNvPicPr>
          <p:nvPr/>
        </p:nvPicPr>
        <p:blipFill>
          <a:blip r:embed="rId9"/>
          <a:stretch>
            <a:fillRect/>
          </a:stretch>
        </p:blipFill>
        <p:spPr>
          <a:xfrm>
            <a:off x="709344" y="11364936"/>
            <a:ext cx="7916380" cy="4344006"/>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24</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42DA610F-1B94-4546-B7FB-F63A67BEA164}"/>
              </a:ext>
            </a:extLst>
          </p:cNvPr>
          <p:cNvPicPr>
            <a:picLocks noChangeAspect="1"/>
          </p:cNvPicPr>
          <p:nvPr/>
        </p:nvPicPr>
        <p:blipFill>
          <a:blip r:embed="rId4"/>
          <a:stretch>
            <a:fillRect/>
          </a:stretch>
        </p:blipFill>
        <p:spPr>
          <a:xfrm>
            <a:off x="7237078" y="6242371"/>
            <a:ext cx="1754662" cy="4221029"/>
          </a:xfrm>
          <a:prstGeom prst="rect">
            <a:avLst/>
          </a:prstGeom>
        </p:spPr>
      </p:pic>
      <p:pic>
        <p:nvPicPr>
          <p:cNvPr id="10" name="Imagen 9">
            <a:extLst>
              <a:ext uri="{FF2B5EF4-FFF2-40B4-BE49-F238E27FC236}">
                <a16:creationId xmlns:a16="http://schemas.microsoft.com/office/drawing/2014/main" id="{84FDB1DF-A493-420D-97C8-E6CDA5893BB5}"/>
              </a:ext>
            </a:extLst>
          </p:cNvPr>
          <p:cNvPicPr>
            <a:picLocks noChangeAspect="1"/>
          </p:cNvPicPr>
          <p:nvPr/>
        </p:nvPicPr>
        <p:blipFill>
          <a:blip r:embed="rId5"/>
          <a:stretch>
            <a:fillRect/>
          </a:stretch>
        </p:blipFill>
        <p:spPr>
          <a:xfrm>
            <a:off x="287867" y="5968903"/>
            <a:ext cx="3316887" cy="3037923"/>
          </a:xfrm>
          <a:prstGeom prst="rect">
            <a:avLst/>
          </a:prstGeom>
        </p:spPr>
      </p:pic>
      <p:pic>
        <p:nvPicPr>
          <p:cNvPr id="15" name="Imagen 14">
            <a:extLst>
              <a:ext uri="{FF2B5EF4-FFF2-40B4-BE49-F238E27FC236}">
                <a16:creationId xmlns:a16="http://schemas.microsoft.com/office/drawing/2014/main" id="{62BEFEF8-F621-42AC-BE60-6B0E18BE749B}"/>
              </a:ext>
            </a:extLst>
          </p:cNvPr>
          <p:cNvPicPr>
            <a:picLocks noChangeAspect="1"/>
          </p:cNvPicPr>
          <p:nvPr/>
        </p:nvPicPr>
        <p:blipFill>
          <a:blip r:embed="rId6"/>
          <a:stretch>
            <a:fillRect/>
          </a:stretch>
        </p:blipFill>
        <p:spPr>
          <a:xfrm>
            <a:off x="3593055" y="5968903"/>
            <a:ext cx="3534268" cy="2973834"/>
          </a:xfrm>
          <a:prstGeom prst="rect">
            <a:avLst/>
          </a:prstGeom>
        </p:spPr>
      </p:pic>
      <p:pic>
        <p:nvPicPr>
          <p:cNvPr id="18" name="Imagen 17">
            <a:extLst>
              <a:ext uri="{FF2B5EF4-FFF2-40B4-BE49-F238E27FC236}">
                <a16:creationId xmlns:a16="http://schemas.microsoft.com/office/drawing/2014/main" id="{8C8A44FC-2265-4D03-BC3D-91671CAA5108}"/>
              </a:ext>
            </a:extLst>
          </p:cNvPr>
          <p:cNvPicPr>
            <a:picLocks noChangeAspect="1"/>
          </p:cNvPicPr>
          <p:nvPr/>
        </p:nvPicPr>
        <p:blipFill>
          <a:blip r:embed="rId7"/>
          <a:stretch>
            <a:fillRect/>
          </a:stretch>
        </p:blipFill>
        <p:spPr>
          <a:xfrm>
            <a:off x="1652337" y="9006826"/>
            <a:ext cx="5775158" cy="2391616"/>
          </a:xfrm>
          <a:prstGeom prst="rect">
            <a:avLst/>
          </a:prstGeom>
        </p:spPr>
      </p:pic>
      <p:pic>
        <p:nvPicPr>
          <p:cNvPr id="22" name="Imagen 21">
            <a:extLst>
              <a:ext uri="{FF2B5EF4-FFF2-40B4-BE49-F238E27FC236}">
                <a16:creationId xmlns:a16="http://schemas.microsoft.com/office/drawing/2014/main" id="{71FA897F-1488-4189-8488-69F64CE9F617}"/>
              </a:ext>
            </a:extLst>
          </p:cNvPr>
          <p:cNvPicPr>
            <a:picLocks noChangeAspect="1"/>
          </p:cNvPicPr>
          <p:nvPr/>
        </p:nvPicPr>
        <p:blipFill>
          <a:blip r:embed="rId8"/>
          <a:stretch>
            <a:fillRect/>
          </a:stretch>
        </p:blipFill>
        <p:spPr>
          <a:xfrm>
            <a:off x="999900" y="11506521"/>
            <a:ext cx="6677957" cy="4221029"/>
          </a:xfrm>
          <a:prstGeom prst="rect">
            <a:avLst/>
          </a:prstGeom>
        </p:spPr>
      </p:pic>
      <p:pic>
        <p:nvPicPr>
          <p:cNvPr id="3" name="Imagen 2">
            <a:extLst>
              <a:ext uri="{FF2B5EF4-FFF2-40B4-BE49-F238E27FC236}">
                <a16:creationId xmlns:a16="http://schemas.microsoft.com/office/drawing/2014/main" id="{1578F579-2ECC-45D6-801E-6D4B7D0C1750}"/>
              </a:ext>
            </a:extLst>
          </p:cNvPr>
          <p:cNvPicPr>
            <a:picLocks noChangeAspect="1"/>
          </p:cNvPicPr>
          <p:nvPr/>
        </p:nvPicPr>
        <p:blipFill>
          <a:blip r:embed="rId9"/>
          <a:stretch>
            <a:fillRect/>
          </a:stretch>
        </p:blipFill>
        <p:spPr>
          <a:xfrm>
            <a:off x="321773" y="3642225"/>
            <a:ext cx="6565961" cy="2237426"/>
          </a:xfrm>
          <a:prstGeom prst="rect">
            <a:avLst/>
          </a:prstGeom>
        </p:spPr>
      </p:pic>
      <p:sp>
        <p:nvSpPr>
          <p:cNvPr id="17" name="Rectángulo 16">
            <a:extLst>
              <a:ext uri="{FF2B5EF4-FFF2-40B4-BE49-F238E27FC236}">
                <a16:creationId xmlns:a16="http://schemas.microsoft.com/office/drawing/2014/main" id="{CC58F895-E774-41C2-B40D-7C03816F0586}"/>
              </a:ext>
            </a:extLst>
          </p:cNvPr>
          <p:cNvSpPr/>
          <p:nvPr/>
        </p:nvSpPr>
        <p:spPr>
          <a:xfrm>
            <a:off x="7033828" y="3607438"/>
            <a:ext cx="1754663" cy="22374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600" dirty="0"/>
              <a:t>De acuerdo con la notificación de casos para IRAGI a SE 24 no se evidencia casos que cumplan </a:t>
            </a:r>
            <a:r>
              <a:rPr lang="es-ES" sz="1600"/>
              <a:t>la definición.</a:t>
            </a:r>
            <a:endParaRPr lang="es-CO" sz="1600" dirty="0"/>
          </a:p>
        </p:txBody>
      </p:sp>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24</a:t>
            </a:r>
          </a:p>
        </p:txBody>
      </p:sp>
      <p:pic>
        <p:nvPicPr>
          <p:cNvPr id="20" name="Imagen 19">
            <a:extLst>
              <a:ext uri="{FF2B5EF4-FFF2-40B4-BE49-F238E27FC236}">
                <a16:creationId xmlns:a16="http://schemas.microsoft.com/office/drawing/2014/main" id="{38152590-3C6F-496B-94AC-D69C3F4AF608}"/>
              </a:ext>
            </a:extLst>
          </p:cNvPr>
          <p:cNvPicPr>
            <a:picLocks noChangeAspect="1"/>
          </p:cNvPicPr>
          <p:nvPr/>
        </p:nvPicPr>
        <p:blipFill>
          <a:blip r:embed="rId5"/>
          <a:stretch>
            <a:fillRect/>
          </a:stretch>
        </p:blipFill>
        <p:spPr>
          <a:xfrm>
            <a:off x="287866" y="11712114"/>
            <a:ext cx="8554644" cy="3334215"/>
          </a:xfrm>
          <a:prstGeom prst="rect">
            <a:avLst/>
          </a:prstGeom>
        </p:spPr>
      </p:pic>
      <p:pic>
        <p:nvPicPr>
          <p:cNvPr id="4" name="Imagen 3">
            <a:extLst>
              <a:ext uri="{FF2B5EF4-FFF2-40B4-BE49-F238E27FC236}">
                <a16:creationId xmlns:a16="http://schemas.microsoft.com/office/drawing/2014/main" id="{CCB1AED7-FA30-4F5E-BF84-617DA6828AC8}"/>
              </a:ext>
            </a:extLst>
          </p:cNvPr>
          <p:cNvPicPr>
            <a:picLocks noChangeAspect="1"/>
          </p:cNvPicPr>
          <p:nvPr/>
        </p:nvPicPr>
        <p:blipFill>
          <a:blip r:embed="rId6"/>
          <a:stretch>
            <a:fillRect/>
          </a:stretch>
        </p:blipFill>
        <p:spPr>
          <a:xfrm>
            <a:off x="1273841" y="3734492"/>
            <a:ext cx="6582694" cy="990738"/>
          </a:xfrm>
          <a:prstGeom prst="rect">
            <a:avLst/>
          </a:prstGeom>
        </p:spPr>
      </p:pic>
      <p:pic>
        <p:nvPicPr>
          <p:cNvPr id="9" name="Imagen 8">
            <a:extLst>
              <a:ext uri="{FF2B5EF4-FFF2-40B4-BE49-F238E27FC236}">
                <a16:creationId xmlns:a16="http://schemas.microsoft.com/office/drawing/2014/main" id="{CB08F50A-A539-46BF-9C16-F6F3510C912A}"/>
              </a:ext>
            </a:extLst>
          </p:cNvPr>
          <p:cNvPicPr>
            <a:picLocks noChangeAspect="1"/>
          </p:cNvPicPr>
          <p:nvPr/>
        </p:nvPicPr>
        <p:blipFill>
          <a:blip r:embed="rId7"/>
          <a:stretch>
            <a:fillRect/>
          </a:stretch>
        </p:blipFill>
        <p:spPr>
          <a:xfrm>
            <a:off x="287866" y="5065518"/>
            <a:ext cx="2634796" cy="4378559"/>
          </a:xfrm>
          <a:prstGeom prst="rect">
            <a:avLst/>
          </a:prstGeom>
        </p:spPr>
      </p:pic>
      <p:pic>
        <p:nvPicPr>
          <p:cNvPr id="16" name="Imagen 15">
            <a:extLst>
              <a:ext uri="{FF2B5EF4-FFF2-40B4-BE49-F238E27FC236}">
                <a16:creationId xmlns:a16="http://schemas.microsoft.com/office/drawing/2014/main" id="{55ACD039-6011-4DB2-8186-15F195EC967E}"/>
              </a:ext>
            </a:extLst>
          </p:cNvPr>
          <p:cNvPicPr>
            <a:picLocks noChangeAspect="1"/>
          </p:cNvPicPr>
          <p:nvPr/>
        </p:nvPicPr>
        <p:blipFill>
          <a:blip r:embed="rId8"/>
          <a:stretch>
            <a:fillRect/>
          </a:stretch>
        </p:blipFill>
        <p:spPr>
          <a:xfrm>
            <a:off x="3392681" y="5315848"/>
            <a:ext cx="5221376" cy="3024847"/>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79092</TotalTime>
  <Words>602</Words>
  <Application>Microsoft Office PowerPoint</Application>
  <PresentationFormat>Personalizado</PresentationFormat>
  <Paragraphs>51</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605</cp:revision>
  <dcterms:created xsi:type="dcterms:W3CDTF">2022-03-13T00:26:14Z</dcterms:created>
  <dcterms:modified xsi:type="dcterms:W3CDTF">2025-06-27T17:10:50Z</dcterms:modified>
</cp:coreProperties>
</file>