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5" r:id="rId1"/>
  </p:sldMasterIdLst>
  <p:notesMasterIdLst>
    <p:notesMasterId r:id="rId8"/>
  </p:notesMasterIdLst>
  <p:sldIdLst>
    <p:sldId id="274" r:id="rId2"/>
    <p:sldId id="276" r:id="rId3"/>
    <p:sldId id="277" r:id="rId4"/>
    <p:sldId id="275" r:id="rId5"/>
    <p:sldId id="272" r:id="rId6"/>
    <p:sldId id="278" r:id="rId7"/>
  </p:sldIdLst>
  <p:sldSz cx="9018588" cy="1620043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5641"/>
    <a:srgbClr val="028D39"/>
    <a:srgbClr val="0B5640"/>
    <a:srgbClr val="018D38"/>
    <a:srgbClr val="F4FBBC"/>
    <a:srgbClr val="126B12"/>
    <a:srgbClr val="6EB52E"/>
    <a:srgbClr val="AAC938"/>
    <a:srgbClr val="3489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90887F5-3524-4568-8A2D-2B659672C8CF}" v="8" dt="2025-04-11T20:12:22.920"/>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352" autoAdjust="0"/>
    <p:restoredTop sz="94249" autoAdjust="0"/>
  </p:normalViewPr>
  <p:slideViewPr>
    <p:cSldViewPr snapToGrid="0">
      <p:cViewPr varScale="1">
        <p:scale>
          <a:sx n="31" d="100"/>
          <a:sy n="31" d="100"/>
        </p:scale>
        <p:origin x="279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21C466-282D-4629-A216-4CF5D8395192}" type="datetimeFigureOut">
              <a:rPr lang="es-CO" smtClean="0"/>
              <a:t>27/06/2025</a:t>
            </a:fld>
            <a:endParaRPr lang="es-CO"/>
          </a:p>
        </p:txBody>
      </p:sp>
      <p:sp>
        <p:nvSpPr>
          <p:cNvPr id="4" name="Marcador de imagen de diapositiva 3"/>
          <p:cNvSpPr>
            <a:spLocks noGrp="1" noRot="1" noChangeAspect="1"/>
          </p:cNvSpPr>
          <p:nvPr>
            <p:ph type="sldImg" idx="2"/>
          </p:nvPr>
        </p:nvSpPr>
        <p:spPr>
          <a:xfrm>
            <a:off x="2570163" y="1143000"/>
            <a:ext cx="1717675"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598751-3845-4248-9AD0-4E8271ED4A0E}" type="slidenum">
              <a:rPr lang="es-CO" smtClean="0"/>
              <a:t>‹Nº›</a:t>
            </a:fld>
            <a:endParaRPr lang="es-CO"/>
          </a:p>
        </p:txBody>
      </p:sp>
    </p:spTree>
    <p:extLst>
      <p:ext uri="{BB962C8B-B14F-4D97-AF65-F5344CB8AC3E}">
        <p14:creationId xmlns:p14="http://schemas.microsoft.com/office/powerpoint/2010/main" val="2924599758"/>
      </p:ext>
    </p:extLst>
  </p:cSld>
  <p:clrMap bg1="lt1" tx1="dk1" bg2="lt2" tx2="dk2" accent1="accent1" accent2="accent2" accent3="accent3" accent4="accent4" accent5="accent5" accent6="accent6" hlink="hlink" folHlink="folHlink"/>
  <p:notesStyle>
    <a:lvl1pPr marL="0" algn="l" defTabSz="1243332" rtl="0" eaLnBrk="1" latinLnBrk="0" hangingPunct="1">
      <a:defRPr sz="1632" kern="1200">
        <a:solidFill>
          <a:schemeClr val="tx1"/>
        </a:solidFill>
        <a:latin typeface="+mn-lt"/>
        <a:ea typeface="+mn-ea"/>
        <a:cs typeface="+mn-cs"/>
      </a:defRPr>
    </a:lvl1pPr>
    <a:lvl2pPr marL="621666" algn="l" defTabSz="1243332" rtl="0" eaLnBrk="1" latinLnBrk="0" hangingPunct="1">
      <a:defRPr sz="1632" kern="1200">
        <a:solidFill>
          <a:schemeClr val="tx1"/>
        </a:solidFill>
        <a:latin typeface="+mn-lt"/>
        <a:ea typeface="+mn-ea"/>
        <a:cs typeface="+mn-cs"/>
      </a:defRPr>
    </a:lvl2pPr>
    <a:lvl3pPr marL="1243332" algn="l" defTabSz="1243332" rtl="0" eaLnBrk="1" latinLnBrk="0" hangingPunct="1">
      <a:defRPr sz="1632" kern="1200">
        <a:solidFill>
          <a:schemeClr val="tx1"/>
        </a:solidFill>
        <a:latin typeface="+mn-lt"/>
        <a:ea typeface="+mn-ea"/>
        <a:cs typeface="+mn-cs"/>
      </a:defRPr>
    </a:lvl3pPr>
    <a:lvl4pPr marL="1864998" algn="l" defTabSz="1243332" rtl="0" eaLnBrk="1" latinLnBrk="0" hangingPunct="1">
      <a:defRPr sz="1632" kern="1200">
        <a:solidFill>
          <a:schemeClr val="tx1"/>
        </a:solidFill>
        <a:latin typeface="+mn-lt"/>
        <a:ea typeface="+mn-ea"/>
        <a:cs typeface="+mn-cs"/>
      </a:defRPr>
    </a:lvl4pPr>
    <a:lvl5pPr marL="2486663" algn="l" defTabSz="1243332" rtl="0" eaLnBrk="1" latinLnBrk="0" hangingPunct="1">
      <a:defRPr sz="1632" kern="1200">
        <a:solidFill>
          <a:schemeClr val="tx1"/>
        </a:solidFill>
        <a:latin typeface="+mn-lt"/>
        <a:ea typeface="+mn-ea"/>
        <a:cs typeface="+mn-cs"/>
      </a:defRPr>
    </a:lvl5pPr>
    <a:lvl6pPr marL="3108329" algn="l" defTabSz="1243332" rtl="0" eaLnBrk="1" latinLnBrk="0" hangingPunct="1">
      <a:defRPr sz="1632" kern="1200">
        <a:solidFill>
          <a:schemeClr val="tx1"/>
        </a:solidFill>
        <a:latin typeface="+mn-lt"/>
        <a:ea typeface="+mn-ea"/>
        <a:cs typeface="+mn-cs"/>
      </a:defRPr>
    </a:lvl6pPr>
    <a:lvl7pPr marL="3729996" algn="l" defTabSz="1243332" rtl="0" eaLnBrk="1" latinLnBrk="0" hangingPunct="1">
      <a:defRPr sz="1632" kern="1200">
        <a:solidFill>
          <a:schemeClr val="tx1"/>
        </a:solidFill>
        <a:latin typeface="+mn-lt"/>
        <a:ea typeface="+mn-ea"/>
        <a:cs typeface="+mn-cs"/>
      </a:defRPr>
    </a:lvl7pPr>
    <a:lvl8pPr marL="4351661" algn="l" defTabSz="1243332" rtl="0" eaLnBrk="1" latinLnBrk="0" hangingPunct="1">
      <a:defRPr sz="1632" kern="1200">
        <a:solidFill>
          <a:schemeClr val="tx1"/>
        </a:solidFill>
        <a:latin typeface="+mn-lt"/>
        <a:ea typeface="+mn-ea"/>
        <a:cs typeface="+mn-cs"/>
      </a:defRPr>
    </a:lvl8pPr>
    <a:lvl9pPr marL="4973328" algn="l" defTabSz="1243332" rtl="0" eaLnBrk="1" latinLnBrk="0" hangingPunct="1">
      <a:defRPr sz="1632"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FF598751-3845-4248-9AD0-4E8271ED4A0E}" type="slidenum">
              <a:rPr lang="es-CO" smtClean="0"/>
              <a:t>1</a:t>
            </a:fld>
            <a:endParaRPr lang="es-CO"/>
          </a:p>
        </p:txBody>
      </p:sp>
    </p:spTree>
    <p:extLst>
      <p:ext uri="{BB962C8B-B14F-4D97-AF65-F5344CB8AC3E}">
        <p14:creationId xmlns:p14="http://schemas.microsoft.com/office/powerpoint/2010/main" val="6897000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76394" y="2651323"/>
            <a:ext cx="7665800" cy="5640152"/>
          </a:xfrm>
        </p:spPr>
        <p:txBody>
          <a:bodyPr anchor="b"/>
          <a:lstStyle>
            <a:lvl1pPr algn="ctr">
              <a:defRPr sz="5918"/>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27324" y="8508981"/>
            <a:ext cx="6763941" cy="3911355"/>
          </a:xfrm>
        </p:spPr>
        <p:txBody>
          <a:bodyPr/>
          <a:lstStyle>
            <a:lvl1pPr marL="0" indent="0" algn="ctr">
              <a:buNone/>
              <a:defRPr sz="2367"/>
            </a:lvl1pPr>
            <a:lvl2pPr marL="450936" indent="0" algn="ctr">
              <a:buNone/>
              <a:defRPr sz="1973"/>
            </a:lvl2pPr>
            <a:lvl3pPr marL="901873" indent="0" algn="ctr">
              <a:buNone/>
              <a:defRPr sz="1775"/>
            </a:lvl3pPr>
            <a:lvl4pPr marL="1352809" indent="0" algn="ctr">
              <a:buNone/>
              <a:defRPr sz="1578"/>
            </a:lvl4pPr>
            <a:lvl5pPr marL="1803745" indent="0" algn="ctr">
              <a:buNone/>
              <a:defRPr sz="1578"/>
            </a:lvl5pPr>
            <a:lvl6pPr marL="2254682" indent="0" algn="ctr">
              <a:buNone/>
              <a:defRPr sz="1578"/>
            </a:lvl6pPr>
            <a:lvl7pPr marL="2705618" indent="0" algn="ctr">
              <a:buNone/>
              <a:defRPr sz="1578"/>
            </a:lvl7pPr>
            <a:lvl8pPr marL="3156555" indent="0" algn="ctr">
              <a:buNone/>
              <a:defRPr sz="1578"/>
            </a:lvl8pPr>
            <a:lvl9pPr marL="3607491" indent="0" algn="ctr">
              <a:buNone/>
              <a:defRPr sz="1578"/>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C1BFB0C1-4D68-49BA-B41D-3B074A8B61D6}" type="datetimeFigureOut">
              <a:rPr lang="es-CO" smtClean="0"/>
              <a:t>27/06/2025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7A903637-D5F5-4EED-81AB-D2B2F6BCC856}" type="slidenum">
              <a:rPr lang="es-CO" smtClean="0"/>
              <a:t>‹Nº›</a:t>
            </a:fld>
            <a:endParaRPr lang="es-CO"/>
          </a:p>
        </p:txBody>
      </p:sp>
    </p:spTree>
    <p:extLst>
      <p:ext uri="{BB962C8B-B14F-4D97-AF65-F5344CB8AC3E}">
        <p14:creationId xmlns:p14="http://schemas.microsoft.com/office/powerpoint/2010/main" val="41983860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1BFB0C1-4D68-49BA-B41D-3B074A8B61D6}" type="datetimeFigureOut">
              <a:rPr lang="es-CO" smtClean="0"/>
              <a:t>27/06/2025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7A903637-D5F5-4EED-81AB-D2B2F6BCC856}" type="slidenum">
              <a:rPr lang="es-CO" smtClean="0"/>
              <a:t>‹Nº›</a:t>
            </a:fld>
            <a:endParaRPr lang="es-CO"/>
          </a:p>
        </p:txBody>
      </p:sp>
    </p:spTree>
    <p:extLst>
      <p:ext uri="{BB962C8B-B14F-4D97-AF65-F5344CB8AC3E}">
        <p14:creationId xmlns:p14="http://schemas.microsoft.com/office/powerpoint/2010/main" val="283880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3928" y="862524"/>
            <a:ext cx="1944633" cy="13729122"/>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0028" y="862524"/>
            <a:ext cx="5721167" cy="13729122"/>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1BFB0C1-4D68-49BA-B41D-3B074A8B61D6}" type="datetimeFigureOut">
              <a:rPr lang="es-CO" smtClean="0"/>
              <a:t>27/06/2025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7A903637-D5F5-4EED-81AB-D2B2F6BCC856}" type="slidenum">
              <a:rPr lang="es-CO" smtClean="0"/>
              <a:t>‹Nº›</a:t>
            </a:fld>
            <a:endParaRPr lang="es-CO"/>
          </a:p>
        </p:txBody>
      </p:sp>
    </p:spTree>
    <p:extLst>
      <p:ext uri="{BB962C8B-B14F-4D97-AF65-F5344CB8AC3E}">
        <p14:creationId xmlns:p14="http://schemas.microsoft.com/office/powerpoint/2010/main" val="3820968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1BFB0C1-4D68-49BA-B41D-3B074A8B61D6}" type="datetimeFigureOut">
              <a:rPr lang="es-CO" smtClean="0"/>
              <a:t>27/06/2025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7A903637-D5F5-4EED-81AB-D2B2F6BCC856}" type="slidenum">
              <a:rPr lang="es-CO" smtClean="0"/>
              <a:t>‹Nº›</a:t>
            </a:fld>
            <a:endParaRPr lang="es-CO"/>
          </a:p>
        </p:txBody>
      </p:sp>
    </p:spTree>
    <p:extLst>
      <p:ext uri="{BB962C8B-B14F-4D97-AF65-F5344CB8AC3E}">
        <p14:creationId xmlns:p14="http://schemas.microsoft.com/office/powerpoint/2010/main" val="954009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15331" y="4038864"/>
            <a:ext cx="7778532" cy="6738931"/>
          </a:xfrm>
        </p:spPr>
        <p:txBody>
          <a:bodyPr anchor="b"/>
          <a:lstStyle>
            <a:lvl1pPr>
              <a:defRPr sz="5918"/>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15331" y="10841548"/>
            <a:ext cx="7778532" cy="3543845"/>
          </a:xfrm>
        </p:spPr>
        <p:txBody>
          <a:bodyPr/>
          <a:lstStyle>
            <a:lvl1pPr marL="0" indent="0">
              <a:buNone/>
              <a:defRPr sz="2367">
                <a:solidFill>
                  <a:schemeClr val="tx1"/>
                </a:solidFill>
              </a:defRPr>
            </a:lvl1pPr>
            <a:lvl2pPr marL="450936" indent="0">
              <a:buNone/>
              <a:defRPr sz="1973">
                <a:solidFill>
                  <a:schemeClr val="tx1">
                    <a:tint val="75000"/>
                  </a:schemeClr>
                </a:solidFill>
              </a:defRPr>
            </a:lvl2pPr>
            <a:lvl3pPr marL="901873" indent="0">
              <a:buNone/>
              <a:defRPr sz="1775">
                <a:solidFill>
                  <a:schemeClr val="tx1">
                    <a:tint val="75000"/>
                  </a:schemeClr>
                </a:solidFill>
              </a:defRPr>
            </a:lvl3pPr>
            <a:lvl4pPr marL="1352809" indent="0">
              <a:buNone/>
              <a:defRPr sz="1578">
                <a:solidFill>
                  <a:schemeClr val="tx1">
                    <a:tint val="75000"/>
                  </a:schemeClr>
                </a:solidFill>
              </a:defRPr>
            </a:lvl4pPr>
            <a:lvl5pPr marL="1803745" indent="0">
              <a:buNone/>
              <a:defRPr sz="1578">
                <a:solidFill>
                  <a:schemeClr val="tx1">
                    <a:tint val="75000"/>
                  </a:schemeClr>
                </a:solidFill>
              </a:defRPr>
            </a:lvl5pPr>
            <a:lvl6pPr marL="2254682" indent="0">
              <a:buNone/>
              <a:defRPr sz="1578">
                <a:solidFill>
                  <a:schemeClr val="tx1">
                    <a:tint val="75000"/>
                  </a:schemeClr>
                </a:solidFill>
              </a:defRPr>
            </a:lvl6pPr>
            <a:lvl7pPr marL="2705618" indent="0">
              <a:buNone/>
              <a:defRPr sz="1578">
                <a:solidFill>
                  <a:schemeClr val="tx1">
                    <a:tint val="75000"/>
                  </a:schemeClr>
                </a:solidFill>
              </a:defRPr>
            </a:lvl7pPr>
            <a:lvl8pPr marL="3156555" indent="0">
              <a:buNone/>
              <a:defRPr sz="1578">
                <a:solidFill>
                  <a:schemeClr val="tx1">
                    <a:tint val="75000"/>
                  </a:schemeClr>
                </a:solidFill>
              </a:defRPr>
            </a:lvl8pPr>
            <a:lvl9pPr marL="3607491" indent="0">
              <a:buNone/>
              <a:defRPr sz="1578">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C1BFB0C1-4D68-49BA-B41D-3B074A8B61D6}" type="datetimeFigureOut">
              <a:rPr lang="es-CO" smtClean="0"/>
              <a:t>27/06/2025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7A903637-D5F5-4EED-81AB-D2B2F6BCC856}" type="slidenum">
              <a:rPr lang="es-CO" smtClean="0"/>
              <a:t>‹Nº›</a:t>
            </a:fld>
            <a:endParaRPr lang="es-CO"/>
          </a:p>
        </p:txBody>
      </p:sp>
    </p:spTree>
    <p:extLst>
      <p:ext uri="{BB962C8B-B14F-4D97-AF65-F5344CB8AC3E}">
        <p14:creationId xmlns:p14="http://schemas.microsoft.com/office/powerpoint/2010/main" val="3194163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0028" y="4312617"/>
            <a:ext cx="3832900" cy="1027902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565660" y="4312617"/>
            <a:ext cx="3832900" cy="1027902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C1BFB0C1-4D68-49BA-B41D-3B074A8B61D6}" type="datetimeFigureOut">
              <a:rPr lang="es-CO" smtClean="0"/>
              <a:t>27/06/2025</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7A903637-D5F5-4EED-81AB-D2B2F6BCC856}" type="slidenum">
              <a:rPr lang="es-CO" smtClean="0"/>
              <a:t>‹Nº›</a:t>
            </a:fld>
            <a:endParaRPr lang="es-CO"/>
          </a:p>
        </p:txBody>
      </p:sp>
    </p:spTree>
    <p:extLst>
      <p:ext uri="{BB962C8B-B14F-4D97-AF65-F5344CB8AC3E}">
        <p14:creationId xmlns:p14="http://schemas.microsoft.com/office/powerpoint/2010/main" val="1203652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1203" y="862527"/>
            <a:ext cx="7778532" cy="3131336"/>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1204" y="3971359"/>
            <a:ext cx="3815285" cy="1946301"/>
          </a:xfrm>
        </p:spPr>
        <p:txBody>
          <a:bodyPr anchor="b"/>
          <a:lstStyle>
            <a:lvl1pPr marL="0" indent="0">
              <a:buNone/>
              <a:defRPr sz="2367" b="1"/>
            </a:lvl1pPr>
            <a:lvl2pPr marL="450936" indent="0">
              <a:buNone/>
              <a:defRPr sz="1973" b="1"/>
            </a:lvl2pPr>
            <a:lvl3pPr marL="901873" indent="0">
              <a:buNone/>
              <a:defRPr sz="1775" b="1"/>
            </a:lvl3pPr>
            <a:lvl4pPr marL="1352809" indent="0">
              <a:buNone/>
              <a:defRPr sz="1578" b="1"/>
            </a:lvl4pPr>
            <a:lvl5pPr marL="1803745" indent="0">
              <a:buNone/>
              <a:defRPr sz="1578" b="1"/>
            </a:lvl5pPr>
            <a:lvl6pPr marL="2254682" indent="0">
              <a:buNone/>
              <a:defRPr sz="1578" b="1"/>
            </a:lvl6pPr>
            <a:lvl7pPr marL="2705618" indent="0">
              <a:buNone/>
              <a:defRPr sz="1578" b="1"/>
            </a:lvl7pPr>
            <a:lvl8pPr marL="3156555" indent="0">
              <a:buNone/>
              <a:defRPr sz="1578" b="1"/>
            </a:lvl8pPr>
            <a:lvl9pPr marL="3607491" indent="0">
              <a:buNone/>
              <a:defRPr sz="1578" b="1"/>
            </a:lvl9pPr>
          </a:lstStyle>
          <a:p>
            <a:pPr lvl="0"/>
            <a:r>
              <a:rPr lang="es-ES"/>
              <a:t>Haga clic para modificar los estilos de texto del patrón</a:t>
            </a:r>
          </a:p>
        </p:txBody>
      </p:sp>
      <p:sp>
        <p:nvSpPr>
          <p:cNvPr id="4" name="Content Placeholder 3"/>
          <p:cNvSpPr>
            <a:spLocks noGrp="1"/>
          </p:cNvSpPr>
          <p:nvPr>
            <p:ph sz="half" idx="2"/>
          </p:nvPr>
        </p:nvSpPr>
        <p:spPr>
          <a:xfrm>
            <a:off x="621204" y="5917660"/>
            <a:ext cx="3815285" cy="870398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565660" y="3971359"/>
            <a:ext cx="3834075" cy="1946301"/>
          </a:xfrm>
        </p:spPr>
        <p:txBody>
          <a:bodyPr anchor="b"/>
          <a:lstStyle>
            <a:lvl1pPr marL="0" indent="0">
              <a:buNone/>
              <a:defRPr sz="2367" b="1"/>
            </a:lvl1pPr>
            <a:lvl2pPr marL="450936" indent="0">
              <a:buNone/>
              <a:defRPr sz="1973" b="1"/>
            </a:lvl2pPr>
            <a:lvl3pPr marL="901873" indent="0">
              <a:buNone/>
              <a:defRPr sz="1775" b="1"/>
            </a:lvl3pPr>
            <a:lvl4pPr marL="1352809" indent="0">
              <a:buNone/>
              <a:defRPr sz="1578" b="1"/>
            </a:lvl4pPr>
            <a:lvl5pPr marL="1803745" indent="0">
              <a:buNone/>
              <a:defRPr sz="1578" b="1"/>
            </a:lvl5pPr>
            <a:lvl6pPr marL="2254682" indent="0">
              <a:buNone/>
              <a:defRPr sz="1578" b="1"/>
            </a:lvl6pPr>
            <a:lvl7pPr marL="2705618" indent="0">
              <a:buNone/>
              <a:defRPr sz="1578" b="1"/>
            </a:lvl7pPr>
            <a:lvl8pPr marL="3156555" indent="0">
              <a:buNone/>
              <a:defRPr sz="1578" b="1"/>
            </a:lvl8pPr>
            <a:lvl9pPr marL="3607491" indent="0">
              <a:buNone/>
              <a:defRPr sz="1578" b="1"/>
            </a:lvl9pPr>
          </a:lstStyle>
          <a:p>
            <a:pPr lvl="0"/>
            <a:r>
              <a:rPr lang="es-ES"/>
              <a:t>Haga clic para modificar los estilos de texto del patrón</a:t>
            </a:r>
          </a:p>
        </p:txBody>
      </p:sp>
      <p:sp>
        <p:nvSpPr>
          <p:cNvPr id="6" name="Content Placeholder 5"/>
          <p:cNvSpPr>
            <a:spLocks noGrp="1"/>
          </p:cNvSpPr>
          <p:nvPr>
            <p:ph sz="quarter" idx="4"/>
          </p:nvPr>
        </p:nvSpPr>
        <p:spPr>
          <a:xfrm>
            <a:off x="4565660" y="5917660"/>
            <a:ext cx="3834075" cy="870398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C1BFB0C1-4D68-49BA-B41D-3B074A8B61D6}" type="datetimeFigureOut">
              <a:rPr lang="es-CO" smtClean="0"/>
              <a:t>27/06/2025</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7A903637-D5F5-4EED-81AB-D2B2F6BCC856}" type="slidenum">
              <a:rPr lang="es-CO" smtClean="0"/>
              <a:t>‹Nº›</a:t>
            </a:fld>
            <a:endParaRPr lang="es-CO"/>
          </a:p>
        </p:txBody>
      </p:sp>
    </p:spTree>
    <p:extLst>
      <p:ext uri="{BB962C8B-B14F-4D97-AF65-F5344CB8AC3E}">
        <p14:creationId xmlns:p14="http://schemas.microsoft.com/office/powerpoint/2010/main" val="3679865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C1BFB0C1-4D68-49BA-B41D-3B074A8B61D6}" type="datetimeFigureOut">
              <a:rPr lang="es-CO" smtClean="0"/>
              <a:t>27/06/2025</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7A903637-D5F5-4EED-81AB-D2B2F6BCC856}" type="slidenum">
              <a:rPr lang="es-CO" smtClean="0"/>
              <a:t>‹Nº›</a:t>
            </a:fld>
            <a:endParaRPr lang="es-CO"/>
          </a:p>
        </p:txBody>
      </p:sp>
    </p:spTree>
    <p:extLst>
      <p:ext uri="{BB962C8B-B14F-4D97-AF65-F5344CB8AC3E}">
        <p14:creationId xmlns:p14="http://schemas.microsoft.com/office/powerpoint/2010/main" val="30139350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BFB0C1-4D68-49BA-B41D-3B074A8B61D6}" type="datetimeFigureOut">
              <a:rPr lang="es-CO" smtClean="0"/>
              <a:t>27/06/2025</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7A903637-D5F5-4EED-81AB-D2B2F6BCC856}" type="slidenum">
              <a:rPr lang="es-CO" smtClean="0"/>
              <a:t>‹Nº›</a:t>
            </a:fld>
            <a:endParaRPr lang="es-CO"/>
          </a:p>
        </p:txBody>
      </p:sp>
    </p:spTree>
    <p:extLst>
      <p:ext uri="{BB962C8B-B14F-4D97-AF65-F5344CB8AC3E}">
        <p14:creationId xmlns:p14="http://schemas.microsoft.com/office/powerpoint/2010/main" val="2864643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1203" y="1080029"/>
            <a:ext cx="2908729" cy="3780102"/>
          </a:xfrm>
        </p:spPr>
        <p:txBody>
          <a:bodyPr anchor="b"/>
          <a:lstStyle>
            <a:lvl1pPr>
              <a:defRPr sz="3156"/>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34075" y="2332567"/>
            <a:ext cx="4565660" cy="11512811"/>
          </a:xfrm>
        </p:spPr>
        <p:txBody>
          <a:bodyPr/>
          <a:lstStyle>
            <a:lvl1pPr>
              <a:defRPr sz="3156"/>
            </a:lvl1pPr>
            <a:lvl2pPr>
              <a:defRPr sz="2762"/>
            </a:lvl2pPr>
            <a:lvl3pPr>
              <a:defRPr sz="2367"/>
            </a:lvl3pPr>
            <a:lvl4pPr>
              <a:defRPr sz="1973"/>
            </a:lvl4pPr>
            <a:lvl5pPr>
              <a:defRPr sz="1973"/>
            </a:lvl5pPr>
            <a:lvl6pPr>
              <a:defRPr sz="1973"/>
            </a:lvl6pPr>
            <a:lvl7pPr>
              <a:defRPr sz="1973"/>
            </a:lvl7pPr>
            <a:lvl8pPr>
              <a:defRPr sz="1973"/>
            </a:lvl8pPr>
            <a:lvl9pPr>
              <a:defRPr sz="1973"/>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1203" y="4860131"/>
            <a:ext cx="2908729" cy="9003995"/>
          </a:xfrm>
        </p:spPr>
        <p:txBody>
          <a:bodyPr/>
          <a:lstStyle>
            <a:lvl1pPr marL="0" indent="0">
              <a:buNone/>
              <a:defRPr sz="1578"/>
            </a:lvl1pPr>
            <a:lvl2pPr marL="450936" indent="0">
              <a:buNone/>
              <a:defRPr sz="1381"/>
            </a:lvl2pPr>
            <a:lvl3pPr marL="901873" indent="0">
              <a:buNone/>
              <a:defRPr sz="1184"/>
            </a:lvl3pPr>
            <a:lvl4pPr marL="1352809" indent="0">
              <a:buNone/>
              <a:defRPr sz="986"/>
            </a:lvl4pPr>
            <a:lvl5pPr marL="1803745" indent="0">
              <a:buNone/>
              <a:defRPr sz="986"/>
            </a:lvl5pPr>
            <a:lvl6pPr marL="2254682" indent="0">
              <a:buNone/>
              <a:defRPr sz="986"/>
            </a:lvl6pPr>
            <a:lvl7pPr marL="2705618" indent="0">
              <a:buNone/>
              <a:defRPr sz="986"/>
            </a:lvl7pPr>
            <a:lvl8pPr marL="3156555" indent="0">
              <a:buNone/>
              <a:defRPr sz="986"/>
            </a:lvl8pPr>
            <a:lvl9pPr marL="3607491" indent="0">
              <a:buNone/>
              <a:defRPr sz="986"/>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C1BFB0C1-4D68-49BA-B41D-3B074A8B61D6}" type="datetimeFigureOut">
              <a:rPr lang="es-CO" smtClean="0"/>
              <a:t>27/06/2025</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7A903637-D5F5-4EED-81AB-D2B2F6BCC856}" type="slidenum">
              <a:rPr lang="es-CO" smtClean="0"/>
              <a:t>‹Nº›</a:t>
            </a:fld>
            <a:endParaRPr lang="es-CO"/>
          </a:p>
        </p:txBody>
      </p:sp>
    </p:spTree>
    <p:extLst>
      <p:ext uri="{BB962C8B-B14F-4D97-AF65-F5344CB8AC3E}">
        <p14:creationId xmlns:p14="http://schemas.microsoft.com/office/powerpoint/2010/main" val="2541767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1203" y="1080029"/>
            <a:ext cx="2908729" cy="3780102"/>
          </a:xfrm>
        </p:spPr>
        <p:txBody>
          <a:bodyPr anchor="b"/>
          <a:lstStyle>
            <a:lvl1pPr>
              <a:defRPr sz="3156"/>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34075" y="2332567"/>
            <a:ext cx="4565660" cy="11512811"/>
          </a:xfrm>
        </p:spPr>
        <p:txBody>
          <a:bodyPr anchor="t"/>
          <a:lstStyle>
            <a:lvl1pPr marL="0" indent="0">
              <a:buNone/>
              <a:defRPr sz="3156"/>
            </a:lvl1pPr>
            <a:lvl2pPr marL="450936" indent="0">
              <a:buNone/>
              <a:defRPr sz="2762"/>
            </a:lvl2pPr>
            <a:lvl3pPr marL="901873" indent="0">
              <a:buNone/>
              <a:defRPr sz="2367"/>
            </a:lvl3pPr>
            <a:lvl4pPr marL="1352809" indent="0">
              <a:buNone/>
              <a:defRPr sz="1973"/>
            </a:lvl4pPr>
            <a:lvl5pPr marL="1803745" indent="0">
              <a:buNone/>
              <a:defRPr sz="1973"/>
            </a:lvl5pPr>
            <a:lvl6pPr marL="2254682" indent="0">
              <a:buNone/>
              <a:defRPr sz="1973"/>
            </a:lvl6pPr>
            <a:lvl7pPr marL="2705618" indent="0">
              <a:buNone/>
              <a:defRPr sz="1973"/>
            </a:lvl7pPr>
            <a:lvl8pPr marL="3156555" indent="0">
              <a:buNone/>
              <a:defRPr sz="1973"/>
            </a:lvl8pPr>
            <a:lvl9pPr marL="3607491" indent="0">
              <a:buNone/>
              <a:defRPr sz="1973"/>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1203" y="4860131"/>
            <a:ext cx="2908729" cy="9003995"/>
          </a:xfrm>
        </p:spPr>
        <p:txBody>
          <a:bodyPr/>
          <a:lstStyle>
            <a:lvl1pPr marL="0" indent="0">
              <a:buNone/>
              <a:defRPr sz="1578"/>
            </a:lvl1pPr>
            <a:lvl2pPr marL="450936" indent="0">
              <a:buNone/>
              <a:defRPr sz="1381"/>
            </a:lvl2pPr>
            <a:lvl3pPr marL="901873" indent="0">
              <a:buNone/>
              <a:defRPr sz="1184"/>
            </a:lvl3pPr>
            <a:lvl4pPr marL="1352809" indent="0">
              <a:buNone/>
              <a:defRPr sz="986"/>
            </a:lvl4pPr>
            <a:lvl5pPr marL="1803745" indent="0">
              <a:buNone/>
              <a:defRPr sz="986"/>
            </a:lvl5pPr>
            <a:lvl6pPr marL="2254682" indent="0">
              <a:buNone/>
              <a:defRPr sz="986"/>
            </a:lvl6pPr>
            <a:lvl7pPr marL="2705618" indent="0">
              <a:buNone/>
              <a:defRPr sz="986"/>
            </a:lvl7pPr>
            <a:lvl8pPr marL="3156555" indent="0">
              <a:buNone/>
              <a:defRPr sz="986"/>
            </a:lvl8pPr>
            <a:lvl9pPr marL="3607491" indent="0">
              <a:buNone/>
              <a:defRPr sz="986"/>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C1BFB0C1-4D68-49BA-B41D-3B074A8B61D6}" type="datetimeFigureOut">
              <a:rPr lang="es-CO" smtClean="0"/>
              <a:t>27/06/2025</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7A903637-D5F5-4EED-81AB-D2B2F6BCC856}" type="slidenum">
              <a:rPr lang="es-CO" smtClean="0"/>
              <a:t>‹Nº›</a:t>
            </a:fld>
            <a:endParaRPr lang="es-CO"/>
          </a:p>
        </p:txBody>
      </p:sp>
    </p:spTree>
    <p:extLst>
      <p:ext uri="{BB962C8B-B14F-4D97-AF65-F5344CB8AC3E}">
        <p14:creationId xmlns:p14="http://schemas.microsoft.com/office/powerpoint/2010/main" val="4202918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0028" y="862527"/>
            <a:ext cx="7778532" cy="3131336"/>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0028" y="4312617"/>
            <a:ext cx="7778532" cy="10279029"/>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0028" y="15015410"/>
            <a:ext cx="2029182" cy="862523"/>
          </a:xfrm>
          <a:prstGeom prst="rect">
            <a:avLst/>
          </a:prstGeom>
        </p:spPr>
        <p:txBody>
          <a:bodyPr vert="horz" lIns="91440" tIns="45720" rIns="91440" bIns="45720" rtlCol="0" anchor="ctr"/>
          <a:lstStyle>
            <a:lvl1pPr algn="l">
              <a:defRPr sz="1184">
                <a:solidFill>
                  <a:schemeClr val="tx1">
                    <a:tint val="75000"/>
                  </a:schemeClr>
                </a:solidFill>
              </a:defRPr>
            </a:lvl1pPr>
          </a:lstStyle>
          <a:p>
            <a:fld id="{C1BFB0C1-4D68-49BA-B41D-3B074A8B61D6}" type="datetimeFigureOut">
              <a:rPr lang="es-CO" smtClean="0"/>
              <a:t>27/06/2025</a:t>
            </a:fld>
            <a:endParaRPr lang="es-CO"/>
          </a:p>
        </p:txBody>
      </p:sp>
      <p:sp>
        <p:nvSpPr>
          <p:cNvPr id="5" name="Footer Placeholder 4"/>
          <p:cNvSpPr>
            <a:spLocks noGrp="1"/>
          </p:cNvSpPr>
          <p:nvPr>
            <p:ph type="ftr" sz="quarter" idx="3"/>
          </p:nvPr>
        </p:nvSpPr>
        <p:spPr>
          <a:xfrm>
            <a:off x="2987408" y="15015410"/>
            <a:ext cx="3043773" cy="862523"/>
          </a:xfrm>
          <a:prstGeom prst="rect">
            <a:avLst/>
          </a:prstGeom>
        </p:spPr>
        <p:txBody>
          <a:bodyPr vert="horz" lIns="91440" tIns="45720" rIns="91440" bIns="45720" rtlCol="0" anchor="ctr"/>
          <a:lstStyle>
            <a:lvl1pPr algn="ctr">
              <a:defRPr sz="1184">
                <a:solidFill>
                  <a:schemeClr val="tx1">
                    <a:tint val="75000"/>
                  </a:schemeClr>
                </a:solidFill>
              </a:defRPr>
            </a:lvl1pPr>
          </a:lstStyle>
          <a:p>
            <a:endParaRPr lang="es-CO"/>
          </a:p>
        </p:txBody>
      </p:sp>
      <p:sp>
        <p:nvSpPr>
          <p:cNvPr id="6" name="Slide Number Placeholder 5"/>
          <p:cNvSpPr>
            <a:spLocks noGrp="1"/>
          </p:cNvSpPr>
          <p:nvPr>
            <p:ph type="sldNum" sz="quarter" idx="4"/>
          </p:nvPr>
        </p:nvSpPr>
        <p:spPr>
          <a:xfrm>
            <a:off x="6369378" y="15015410"/>
            <a:ext cx="2029182" cy="862523"/>
          </a:xfrm>
          <a:prstGeom prst="rect">
            <a:avLst/>
          </a:prstGeom>
        </p:spPr>
        <p:txBody>
          <a:bodyPr vert="horz" lIns="91440" tIns="45720" rIns="91440" bIns="45720" rtlCol="0" anchor="ctr"/>
          <a:lstStyle>
            <a:lvl1pPr algn="r">
              <a:defRPr sz="1184">
                <a:solidFill>
                  <a:schemeClr val="tx1">
                    <a:tint val="75000"/>
                  </a:schemeClr>
                </a:solidFill>
              </a:defRPr>
            </a:lvl1pPr>
          </a:lstStyle>
          <a:p>
            <a:fld id="{7A903637-D5F5-4EED-81AB-D2B2F6BCC856}" type="slidenum">
              <a:rPr lang="es-CO" smtClean="0"/>
              <a:t>‹Nº›</a:t>
            </a:fld>
            <a:endParaRPr lang="es-CO"/>
          </a:p>
        </p:txBody>
      </p:sp>
    </p:spTree>
    <p:extLst>
      <p:ext uri="{BB962C8B-B14F-4D97-AF65-F5344CB8AC3E}">
        <p14:creationId xmlns:p14="http://schemas.microsoft.com/office/powerpoint/2010/main" val="1346692991"/>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xStyles>
    <p:titleStyle>
      <a:lvl1pPr algn="l" defTabSz="901873" rtl="0" eaLnBrk="1" latinLnBrk="0" hangingPunct="1">
        <a:lnSpc>
          <a:spcPct val="90000"/>
        </a:lnSpc>
        <a:spcBef>
          <a:spcPct val="0"/>
        </a:spcBef>
        <a:buNone/>
        <a:defRPr sz="4340" kern="1200">
          <a:solidFill>
            <a:schemeClr val="tx1"/>
          </a:solidFill>
          <a:latin typeface="+mj-lt"/>
          <a:ea typeface="+mj-ea"/>
          <a:cs typeface="+mj-cs"/>
        </a:defRPr>
      </a:lvl1pPr>
    </p:titleStyle>
    <p:bodyStyle>
      <a:lvl1pPr marL="225468" indent="-225468" algn="l" defTabSz="901873" rtl="0" eaLnBrk="1" latinLnBrk="0" hangingPunct="1">
        <a:lnSpc>
          <a:spcPct val="90000"/>
        </a:lnSpc>
        <a:spcBef>
          <a:spcPts val="986"/>
        </a:spcBef>
        <a:buFont typeface="Arial" panose="020B0604020202020204" pitchFamily="34" charset="0"/>
        <a:buChar char="•"/>
        <a:defRPr sz="2762" kern="1200">
          <a:solidFill>
            <a:schemeClr val="tx1"/>
          </a:solidFill>
          <a:latin typeface="+mn-lt"/>
          <a:ea typeface="+mn-ea"/>
          <a:cs typeface="+mn-cs"/>
        </a:defRPr>
      </a:lvl1pPr>
      <a:lvl2pPr marL="676405" indent="-225468" algn="l" defTabSz="901873" rtl="0" eaLnBrk="1" latinLnBrk="0" hangingPunct="1">
        <a:lnSpc>
          <a:spcPct val="90000"/>
        </a:lnSpc>
        <a:spcBef>
          <a:spcPts val="493"/>
        </a:spcBef>
        <a:buFont typeface="Arial" panose="020B0604020202020204" pitchFamily="34" charset="0"/>
        <a:buChar char="•"/>
        <a:defRPr sz="2367" kern="1200">
          <a:solidFill>
            <a:schemeClr val="tx1"/>
          </a:solidFill>
          <a:latin typeface="+mn-lt"/>
          <a:ea typeface="+mn-ea"/>
          <a:cs typeface="+mn-cs"/>
        </a:defRPr>
      </a:lvl2pPr>
      <a:lvl3pPr marL="1127341" indent="-225468" algn="l" defTabSz="901873" rtl="0" eaLnBrk="1" latinLnBrk="0" hangingPunct="1">
        <a:lnSpc>
          <a:spcPct val="90000"/>
        </a:lnSpc>
        <a:spcBef>
          <a:spcPts val="493"/>
        </a:spcBef>
        <a:buFont typeface="Arial" panose="020B0604020202020204" pitchFamily="34" charset="0"/>
        <a:buChar char="•"/>
        <a:defRPr sz="1973" kern="1200">
          <a:solidFill>
            <a:schemeClr val="tx1"/>
          </a:solidFill>
          <a:latin typeface="+mn-lt"/>
          <a:ea typeface="+mn-ea"/>
          <a:cs typeface="+mn-cs"/>
        </a:defRPr>
      </a:lvl3pPr>
      <a:lvl4pPr marL="1578277" indent="-225468" algn="l" defTabSz="901873" rtl="0" eaLnBrk="1" latinLnBrk="0" hangingPunct="1">
        <a:lnSpc>
          <a:spcPct val="90000"/>
        </a:lnSpc>
        <a:spcBef>
          <a:spcPts val="493"/>
        </a:spcBef>
        <a:buFont typeface="Arial" panose="020B0604020202020204" pitchFamily="34" charset="0"/>
        <a:buChar char="•"/>
        <a:defRPr sz="1775" kern="1200">
          <a:solidFill>
            <a:schemeClr val="tx1"/>
          </a:solidFill>
          <a:latin typeface="+mn-lt"/>
          <a:ea typeface="+mn-ea"/>
          <a:cs typeface="+mn-cs"/>
        </a:defRPr>
      </a:lvl4pPr>
      <a:lvl5pPr marL="2029214" indent="-225468" algn="l" defTabSz="901873" rtl="0" eaLnBrk="1" latinLnBrk="0" hangingPunct="1">
        <a:lnSpc>
          <a:spcPct val="90000"/>
        </a:lnSpc>
        <a:spcBef>
          <a:spcPts val="493"/>
        </a:spcBef>
        <a:buFont typeface="Arial" panose="020B0604020202020204" pitchFamily="34" charset="0"/>
        <a:buChar char="•"/>
        <a:defRPr sz="1775" kern="1200">
          <a:solidFill>
            <a:schemeClr val="tx1"/>
          </a:solidFill>
          <a:latin typeface="+mn-lt"/>
          <a:ea typeface="+mn-ea"/>
          <a:cs typeface="+mn-cs"/>
        </a:defRPr>
      </a:lvl5pPr>
      <a:lvl6pPr marL="2480150" indent="-225468" algn="l" defTabSz="901873" rtl="0" eaLnBrk="1" latinLnBrk="0" hangingPunct="1">
        <a:lnSpc>
          <a:spcPct val="90000"/>
        </a:lnSpc>
        <a:spcBef>
          <a:spcPts val="493"/>
        </a:spcBef>
        <a:buFont typeface="Arial" panose="020B0604020202020204" pitchFamily="34" charset="0"/>
        <a:buChar char="•"/>
        <a:defRPr sz="1775" kern="1200">
          <a:solidFill>
            <a:schemeClr val="tx1"/>
          </a:solidFill>
          <a:latin typeface="+mn-lt"/>
          <a:ea typeface="+mn-ea"/>
          <a:cs typeface="+mn-cs"/>
        </a:defRPr>
      </a:lvl6pPr>
      <a:lvl7pPr marL="2931086" indent="-225468" algn="l" defTabSz="901873" rtl="0" eaLnBrk="1" latinLnBrk="0" hangingPunct="1">
        <a:lnSpc>
          <a:spcPct val="90000"/>
        </a:lnSpc>
        <a:spcBef>
          <a:spcPts val="493"/>
        </a:spcBef>
        <a:buFont typeface="Arial" panose="020B0604020202020204" pitchFamily="34" charset="0"/>
        <a:buChar char="•"/>
        <a:defRPr sz="1775" kern="1200">
          <a:solidFill>
            <a:schemeClr val="tx1"/>
          </a:solidFill>
          <a:latin typeface="+mn-lt"/>
          <a:ea typeface="+mn-ea"/>
          <a:cs typeface="+mn-cs"/>
        </a:defRPr>
      </a:lvl7pPr>
      <a:lvl8pPr marL="3382023" indent="-225468" algn="l" defTabSz="901873" rtl="0" eaLnBrk="1" latinLnBrk="0" hangingPunct="1">
        <a:lnSpc>
          <a:spcPct val="90000"/>
        </a:lnSpc>
        <a:spcBef>
          <a:spcPts val="493"/>
        </a:spcBef>
        <a:buFont typeface="Arial" panose="020B0604020202020204" pitchFamily="34" charset="0"/>
        <a:buChar char="•"/>
        <a:defRPr sz="1775" kern="1200">
          <a:solidFill>
            <a:schemeClr val="tx1"/>
          </a:solidFill>
          <a:latin typeface="+mn-lt"/>
          <a:ea typeface="+mn-ea"/>
          <a:cs typeface="+mn-cs"/>
        </a:defRPr>
      </a:lvl8pPr>
      <a:lvl9pPr marL="3832959" indent="-225468" algn="l" defTabSz="901873" rtl="0" eaLnBrk="1" latinLnBrk="0" hangingPunct="1">
        <a:lnSpc>
          <a:spcPct val="90000"/>
        </a:lnSpc>
        <a:spcBef>
          <a:spcPts val="493"/>
        </a:spcBef>
        <a:buFont typeface="Arial" panose="020B0604020202020204" pitchFamily="34" charset="0"/>
        <a:buChar char="•"/>
        <a:defRPr sz="1775" kern="1200">
          <a:solidFill>
            <a:schemeClr val="tx1"/>
          </a:solidFill>
          <a:latin typeface="+mn-lt"/>
          <a:ea typeface="+mn-ea"/>
          <a:cs typeface="+mn-cs"/>
        </a:defRPr>
      </a:lvl9pPr>
    </p:bodyStyle>
    <p:otherStyle>
      <a:defPPr>
        <a:defRPr lang="en-US"/>
      </a:defPPr>
      <a:lvl1pPr marL="0" algn="l" defTabSz="901873" rtl="0" eaLnBrk="1" latinLnBrk="0" hangingPunct="1">
        <a:defRPr sz="1775" kern="1200">
          <a:solidFill>
            <a:schemeClr val="tx1"/>
          </a:solidFill>
          <a:latin typeface="+mn-lt"/>
          <a:ea typeface="+mn-ea"/>
          <a:cs typeface="+mn-cs"/>
        </a:defRPr>
      </a:lvl1pPr>
      <a:lvl2pPr marL="450936" algn="l" defTabSz="901873" rtl="0" eaLnBrk="1" latinLnBrk="0" hangingPunct="1">
        <a:defRPr sz="1775" kern="1200">
          <a:solidFill>
            <a:schemeClr val="tx1"/>
          </a:solidFill>
          <a:latin typeface="+mn-lt"/>
          <a:ea typeface="+mn-ea"/>
          <a:cs typeface="+mn-cs"/>
        </a:defRPr>
      </a:lvl2pPr>
      <a:lvl3pPr marL="901873" algn="l" defTabSz="901873" rtl="0" eaLnBrk="1" latinLnBrk="0" hangingPunct="1">
        <a:defRPr sz="1775" kern="1200">
          <a:solidFill>
            <a:schemeClr val="tx1"/>
          </a:solidFill>
          <a:latin typeface="+mn-lt"/>
          <a:ea typeface="+mn-ea"/>
          <a:cs typeface="+mn-cs"/>
        </a:defRPr>
      </a:lvl3pPr>
      <a:lvl4pPr marL="1352809" algn="l" defTabSz="901873" rtl="0" eaLnBrk="1" latinLnBrk="0" hangingPunct="1">
        <a:defRPr sz="1775" kern="1200">
          <a:solidFill>
            <a:schemeClr val="tx1"/>
          </a:solidFill>
          <a:latin typeface="+mn-lt"/>
          <a:ea typeface="+mn-ea"/>
          <a:cs typeface="+mn-cs"/>
        </a:defRPr>
      </a:lvl4pPr>
      <a:lvl5pPr marL="1803745" algn="l" defTabSz="901873" rtl="0" eaLnBrk="1" latinLnBrk="0" hangingPunct="1">
        <a:defRPr sz="1775" kern="1200">
          <a:solidFill>
            <a:schemeClr val="tx1"/>
          </a:solidFill>
          <a:latin typeface="+mn-lt"/>
          <a:ea typeface="+mn-ea"/>
          <a:cs typeface="+mn-cs"/>
        </a:defRPr>
      </a:lvl5pPr>
      <a:lvl6pPr marL="2254682" algn="l" defTabSz="901873" rtl="0" eaLnBrk="1" latinLnBrk="0" hangingPunct="1">
        <a:defRPr sz="1775" kern="1200">
          <a:solidFill>
            <a:schemeClr val="tx1"/>
          </a:solidFill>
          <a:latin typeface="+mn-lt"/>
          <a:ea typeface="+mn-ea"/>
          <a:cs typeface="+mn-cs"/>
        </a:defRPr>
      </a:lvl6pPr>
      <a:lvl7pPr marL="2705618" algn="l" defTabSz="901873" rtl="0" eaLnBrk="1" latinLnBrk="0" hangingPunct="1">
        <a:defRPr sz="1775" kern="1200">
          <a:solidFill>
            <a:schemeClr val="tx1"/>
          </a:solidFill>
          <a:latin typeface="+mn-lt"/>
          <a:ea typeface="+mn-ea"/>
          <a:cs typeface="+mn-cs"/>
        </a:defRPr>
      </a:lvl7pPr>
      <a:lvl8pPr marL="3156555" algn="l" defTabSz="901873" rtl="0" eaLnBrk="1" latinLnBrk="0" hangingPunct="1">
        <a:defRPr sz="1775" kern="1200">
          <a:solidFill>
            <a:schemeClr val="tx1"/>
          </a:solidFill>
          <a:latin typeface="+mn-lt"/>
          <a:ea typeface="+mn-ea"/>
          <a:cs typeface="+mn-cs"/>
        </a:defRPr>
      </a:lvl8pPr>
      <a:lvl9pPr marL="3607491" algn="l" defTabSz="901873" rtl="0" eaLnBrk="1" latinLnBrk="0" hangingPunct="1">
        <a:defRPr sz="177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_rels/slide2.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3.png"/><Relationship Id="rId9" Type="http://schemas.openxmlformats.org/officeDocument/2006/relationships/image" Target="../media/image18.png"/></Relationships>
</file>

<file path=ppt/slides/_rels/slide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png"/><Relationship Id="rId7" Type="http://schemas.openxmlformats.org/officeDocument/2006/relationships/image" Target="../media/image2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3.png"/><Relationship Id="rId9" Type="http://schemas.openxmlformats.org/officeDocument/2006/relationships/image" Target="../media/image27.png"/></Relationships>
</file>

<file path=ppt/slides/_rels/slide4.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png"/><Relationship Id="rId7" Type="http://schemas.openxmlformats.org/officeDocument/2006/relationships/image" Target="../media/image3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33.png"/></Relationships>
</file>

<file path=ppt/slides/_rels/slide5.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1.png"/><Relationship Id="rId7" Type="http://schemas.openxmlformats.org/officeDocument/2006/relationships/image" Target="../media/image38.png"/><Relationship Id="rId2" Type="http://schemas.openxmlformats.org/officeDocument/2006/relationships/image" Target="../media/image34.png"/><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a:extLst>
              <a:ext uri="{FF2B5EF4-FFF2-40B4-BE49-F238E27FC236}">
                <a16:creationId xmlns:a16="http://schemas.microsoft.com/office/drawing/2014/main" id="{17543C06-F9C3-9900-5C84-7A27CE12DEAD}"/>
              </a:ext>
            </a:extLst>
          </p:cNvPr>
          <p:cNvSpPr/>
          <p:nvPr/>
        </p:nvSpPr>
        <p:spPr>
          <a:xfrm>
            <a:off x="-6168" y="2947885"/>
            <a:ext cx="9024755" cy="550282"/>
          </a:xfrm>
          <a:prstGeom prst="rect">
            <a:avLst/>
          </a:prstGeom>
          <a:solidFill>
            <a:srgbClr val="018D38"/>
          </a:solidFill>
          <a:ln>
            <a:solidFill>
              <a:srgbClr val="F4FBBC"/>
            </a:solid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ES_tradnl" sz="2800" b="1" baseline="-25000" dirty="0">
                <a:solidFill>
                  <a:schemeClr val="bg1"/>
                </a:solidFill>
                <a:latin typeface="Prompt SemiBold" panose="00000700000000000000" pitchFamily="2" charset="-34"/>
                <a:cs typeface="Prompt SemiBold" panose="00000700000000000000" pitchFamily="2" charset="-34"/>
              </a:rPr>
              <a:t>Comportamiento en consulta externa/Urgencias</a:t>
            </a:r>
            <a:endParaRPr kumimoji="0" lang="es-ES_tradnl" sz="2800" b="1" i="0" u="none" strike="noStrike" kern="1200" cap="none" spc="0" normalizeH="0" baseline="-25000" noProof="0" dirty="0">
              <a:ln>
                <a:noFill/>
              </a:ln>
              <a:solidFill>
                <a:schemeClr val="bg1"/>
              </a:solidFill>
              <a:effectLst/>
              <a:uLnTx/>
              <a:uFillTx/>
              <a:latin typeface="Prompt SemiBold" panose="00000700000000000000" pitchFamily="2" charset="-34"/>
              <a:cs typeface="Prompt SemiBold" panose="00000700000000000000" pitchFamily="2" charset="-34"/>
            </a:endParaRPr>
          </a:p>
        </p:txBody>
      </p:sp>
      <p:sp>
        <p:nvSpPr>
          <p:cNvPr id="16" name="Rectángulo 15">
            <a:extLst>
              <a:ext uri="{FF2B5EF4-FFF2-40B4-BE49-F238E27FC236}">
                <a16:creationId xmlns:a16="http://schemas.microsoft.com/office/drawing/2014/main" id="{17543C06-F9C3-9900-5C84-7A27CE12DEAD}"/>
              </a:ext>
            </a:extLst>
          </p:cNvPr>
          <p:cNvSpPr/>
          <p:nvPr/>
        </p:nvSpPr>
        <p:spPr>
          <a:xfrm>
            <a:off x="-6169" y="9703605"/>
            <a:ext cx="9024756" cy="364547"/>
          </a:xfrm>
          <a:prstGeom prst="rect">
            <a:avLst/>
          </a:prstGeom>
          <a:solidFill>
            <a:srgbClr val="018D38"/>
          </a:solidFill>
          <a:ln>
            <a:solidFill>
              <a:srgbClr val="F4FBBC"/>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ES_tradnl" sz="2800" b="1" baseline="-25000" dirty="0">
                <a:solidFill>
                  <a:schemeClr val="bg1"/>
                </a:solidFill>
                <a:latin typeface="Prompt SemiBold" panose="00000700000000000000" pitchFamily="2" charset="-34"/>
                <a:cs typeface="Prompt SemiBold" panose="00000700000000000000" pitchFamily="2" charset="-34"/>
              </a:rPr>
              <a:t>Comportamiento Inusuales</a:t>
            </a:r>
            <a:endParaRPr kumimoji="0" lang="es-ES_tradnl" sz="2800" b="1" i="0" u="none" strike="noStrike" kern="1200" cap="none" spc="0" normalizeH="0" baseline="-25000" noProof="0" dirty="0">
              <a:ln>
                <a:noFill/>
              </a:ln>
              <a:solidFill>
                <a:schemeClr val="bg1"/>
              </a:solidFill>
              <a:effectLst/>
              <a:uLnTx/>
              <a:uFillTx/>
              <a:latin typeface="Prompt SemiBold" panose="00000700000000000000" pitchFamily="2" charset="-34"/>
              <a:cs typeface="Prompt SemiBold" panose="00000700000000000000" pitchFamily="2" charset="-34"/>
            </a:endParaRPr>
          </a:p>
        </p:txBody>
      </p:sp>
      <p:pic>
        <p:nvPicPr>
          <p:cNvPr id="18" name="Imagen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4" y="15992060"/>
            <a:ext cx="9018588" cy="208377"/>
          </a:xfrm>
          <a:prstGeom prst="rect">
            <a:avLst/>
          </a:prstGeom>
        </p:spPr>
      </p:pic>
      <p:pic>
        <p:nvPicPr>
          <p:cNvPr id="8" name="Imagen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64" y="0"/>
            <a:ext cx="9018588" cy="2869551"/>
          </a:xfrm>
          <a:prstGeom prst="rect">
            <a:avLst/>
          </a:prstGeom>
        </p:spPr>
      </p:pic>
      <p:pic>
        <p:nvPicPr>
          <p:cNvPr id="12" name="Imagen 11"/>
          <p:cNvPicPr>
            <a:picLocks noChangeAspect="1"/>
          </p:cNvPicPr>
          <p:nvPr/>
        </p:nvPicPr>
        <p:blipFill>
          <a:blip r:embed="rId5"/>
          <a:stretch>
            <a:fillRect/>
          </a:stretch>
        </p:blipFill>
        <p:spPr>
          <a:xfrm>
            <a:off x="272545" y="2224299"/>
            <a:ext cx="4638675" cy="495300"/>
          </a:xfrm>
          <a:prstGeom prst="rect">
            <a:avLst/>
          </a:prstGeom>
        </p:spPr>
      </p:pic>
      <p:sp>
        <p:nvSpPr>
          <p:cNvPr id="17" name="CuadroTexto 16"/>
          <p:cNvSpPr txBox="1"/>
          <p:nvPr/>
        </p:nvSpPr>
        <p:spPr>
          <a:xfrm>
            <a:off x="3299912" y="472888"/>
            <a:ext cx="586287" cy="461665"/>
          </a:xfrm>
          <a:prstGeom prst="rect">
            <a:avLst/>
          </a:prstGeom>
          <a:solidFill>
            <a:srgbClr val="0B5640"/>
          </a:solidFill>
        </p:spPr>
        <p:txBody>
          <a:bodyPr wrap="square" rtlCol="0">
            <a:spAutoFit/>
          </a:bodyPr>
          <a:lstStyle/>
          <a:p>
            <a:r>
              <a:rPr lang="es-ES" sz="2400" b="1" dirty="0">
                <a:solidFill>
                  <a:schemeClr val="bg1"/>
                </a:solidFill>
                <a:latin typeface="Prompt"/>
              </a:rPr>
              <a:t>23</a:t>
            </a:r>
            <a:endParaRPr lang="en-US" sz="2400" b="1" dirty="0">
              <a:solidFill>
                <a:schemeClr val="bg1"/>
              </a:solidFill>
              <a:latin typeface="Prompt"/>
            </a:endParaRPr>
          </a:p>
        </p:txBody>
      </p:sp>
      <p:sp>
        <p:nvSpPr>
          <p:cNvPr id="32" name="Rectángulo 31">
            <a:extLst>
              <a:ext uri="{FF2B5EF4-FFF2-40B4-BE49-F238E27FC236}">
                <a16:creationId xmlns:a16="http://schemas.microsoft.com/office/drawing/2014/main" id="{17543C06-F9C3-9900-5C84-7A27CE12DEAD}"/>
              </a:ext>
            </a:extLst>
          </p:cNvPr>
          <p:cNvSpPr/>
          <p:nvPr/>
        </p:nvSpPr>
        <p:spPr>
          <a:xfrm>
            <a:off x="8306" y="8478703"/>
            <a:ext cx="9024756" cy="420352"/>
          </a:xfrm>
          <a:prstGeom prst="rect">
            <a:avLst/>
          </a:prstGeom>
          <a:solidFill>
            <a:srgbClr val="018D38"/>
          </a:solidFill>
          <a:ln>
            <a:solidFill>
              <a:srgbClr val="F4FBBC"/>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ES_tradnl" sz="2800" b="1" baseline="-25000" noProof="0" dirty="0">
                <a:solidFill>
                  <a:schemeClr val="bg1"/>
                </a:solidFill>
                <a:latin typeface="Prompt SemiBold" panose="00000700000000000000" pitchFamily="2" charset="-34"/>
                <a:cs typeface="Prompt SemiBold" panose="00000700000000000000" pitchFamily="2" charset="-34"/>
              </a:rPr>
              <a:t>Silencios</a:t>
            </a:r>
            <a:r>
              <a:rPr lang="es-ES_tradnl" sz="2800" b="1" noProof="0" dirty="0">
                <a:solidFill>
                  <a:schemeClr val="bg1"/>
                </a:solidFill>
                <a:latin typeface="Prompt SemiBold" panose="00000700000000000000" pitchFamily="2" charset="-34"/>
                <a:cs typeface="Prompt SemiBold" panose="00000700000000000000" pitchFamily="2" charset="-34"/>
              </a:rPr>
              <a:t> </a:t>
            </a:r>
            <a:r>
              <a:rPr lang="es-ES_tradnl" sz="2800" b="1" baseline="-25000" dirty="0">
                <a:solidFill>
                  <a:schemeClr val="bg1"/>
                </a:solidFill>
                <a:latin typeface="Prompt SemiBold" panose="00000700000000000000" pitchFamily="2" charset="-34"/>
                <a:cs typeface="Prompt SemiBold" panose="00000700000000000000" pitchFamily="2" charset="-34"/>
              </a:rPr>
              <a:t>epidemiológicos</a:t>
            </a:r>
          </a:p>
        </p:txBody>
      </p:sp>
      <p:pic>
        <p:nvPicPr>
          <p:cNvPr id="3" name="Imagen 2">
            <a:extLst>
              <a:ext uri="{FF2B5EF4-FFF2-40B4-BE49-F238E27FC236}">
                <a16:creationId xmlns:a16="http://schemas.microsoft.com/office/drawing/2014/main" id="{F8E2F62A-60E3-485F-8ACB-E7AA023AE469}"/>
              </a:ext>
            </a:extLst>
          </p:cNvPr>
          <p:cNvPicPr>
            <a:picLocks noChangeAspect="1"/>
          </p:cNvPicPr>
          <p:nvPr/>
        </p:nvPicPr>
        <p:blipFill>
          <a:blip r:embed="rId6"/>
          <a:stretch>
            <a:fillRect/>
          </a:stretch>
        </p:blipFill>
        <p:spPr>
          <a:xfrm>
            <a:off x="411261" y="3717730"/>
            <a:ext cx="2540486" cy="2019423"/>
          </a:xfrm>
          <a:prstGeom prst="rect">
            <a:avLst/>
          </a:prstGeom>
        </p:spPr>
      </p:pic>
      <p:pic>
        <p:nvPicPr>
          <p:cNvPr id="5" name="Imagen 4">
            <a:extLst>
              <a:ext uri="{FF2B5EF4-FFF2-40B4-BE49-F238E27FC236}">
                <a16:creationId xmlns:a16="http://schemas.microsoft.com/office/drawing/2014/main" id="{15F01F39-2D77-4D89-A66C-C781CBCC8D91}"/>
              </a:ext>
            </a:extLst>
          </p:cNvPr>
          <p:cNvPicPr>
            <a:picLocks noChangeAspect="1"/>
          </p:cNvPicPr>
          <p:nvPr/>
        </p:nvPicPr>
        <p:blipFill>
          <a:blip r:embed="rId7"/>
          <a:stretch>
            <a:fillRect/>
          </a:stretch>
        </p:blipFill>
        <p:spPr>
          <a:xfrm>
            <a:off x="3071132" y="3752274"/>
            <a:ext cx="5536195" cy="1836643"/>
          </a:xfrm>
          <a:prstGeom prst="rect">
            <a:avLst/>
          </a:prstGeom>
        </p:spPr>
      </p:pic>
      <p:pic>
        <p:nvPicPr>
          <p:cNvPr id="7" name="Imagen 6">
            <a:extLst>
              <a:ext uri="{FF2B5EF4-FFF2-40B4-BE49-F238E27FC236}">
                <a16:creationId xmlns:a16="http://schemas.microsoft.com/office/drawing/2014/main" id="{BEF02675-E74E-4810-8186-716116DA040B}"/>
              </a:ext>
            </a:extLst>
          </p:cNvPr>
          <p:cNvPicPr>
            <a:picLocks noChangeAspect="1"/>
          </p:cNvPicPr>
          <p:nvPr/>
        </p:nvPicPr>
        <p:blipFill>
          <a:blip r:embed="rId8"/>
          <a:stretch>
            <a:fillRect/>
          </a:stretch>
        </p:blipFill>
        <p:spPr>
          <a:xfrm>
            <a:off x="436062" y="5956715"/>
            <a:ext cx="2515685" cy="2143503"/>
          </a:xfrm>
          <a:prstGeom prst="rect">
            <a:avLst/>
          </a:prstGeom>
        </p:spPr>
      </p:pic>
      <p:pic>
        <p:nvPicPr>
          <p:cNvPr id="10" name="Imagen 9">
            <a:extLst>
              <a:ext uri="{FF2B5EF4-FFF2-40B4-BE49-F238E27FC236}">
                <a16:creationId xmlns:a16="http://schemas.microsoft.com/office/drawing/2014/main" id="{2697394C-7445-4985-90C2-1F54C3EE4813}"/>
              </a:ext>
            </a:extLst>
          </p:cNvPr>
          <p:cNvPicPr>
            <a:picLocks noChangeAspect="1"/>
          </p:cNvPicPr>
          <p:nvPr/>
        </p:nvPicPr>
        <p:blipFill>
          <a:blip r:embed="rId9"/>
          <a:stretch>
            <a:fillRect/>
          </a:stretch>
        </p:blipFill>
        <p:spPr>
          <a:xfrm>
            <a:off x="3071131" y="5731641"/>
            <a:ext cx="5628025" cy="2527498"/>
          </a:xfrm>
          <a:prstGeom prst="rect">
            <a:avLst/>
          </a:prstGeom>
        </p:spPr>
      </p:pic>
      <p:pic>
        <p:nvPicPr>
          <p:cNvPr id="14" name="Imagen 13">
            <a:extLst>
              <a:ext uri="{FF2B5EF4-FFF2-40B4-BE49-F238E27FC236}">
                <a16:creationId xmlns:a16="http://schemas.microsoft.com/office/drawing/2014/main" id="{82D99267-A254-4020-BB45-39FDB3D6CACB}"/>
              </a:ext>
            </a:extLst>
          </p:cNvPr>
          <p:cNvPicPr>
            <a:picLocks noChangeAspect="1"/>
          </p:cNvPicPr>
          <p:nvPr/>
        </p:nvPicPr>
        <p:blipFill>
          <a:blip r:embed="rId10"/>
          <a:stretch>
            <a:fillRect/>
          </a:stretch>
        </p:blipFill>
        <p:spPr>
          <a:xfrm>
            <a:off x="128337" y="8980145"/>
            <a:ext cx="8759006" cy="607020"/>
          </a:xfrm>
          <a:prstGeom prst="rect">
            <a:avLst/>
          </a:prstGeom>
        </p:spPr>
      </p:pic>
      <p:pic>
        <p:nvPicPr>
          <p:cNvPr id="21" name="Imagen 20">
            <a:extLst>
              <a:ext uri="{FF2B5EF4-FFF2-40B4-BE49-F238E27FC236}">
                <a16:creationId xmlns:a16="http://schemas.microsoft.com/office/drawing/2014/main" id="{5E8623CA-6CD5-4D31-B803-E5A9A20A72C5}"/>
              </a:ext>
            </a:extLst>
          </p:cNvPr>
          <p:cNvPicPr>
            <a:picLocks noChangeAspect="1"/>
          </p:cNvPicPr>
          <p:nvPr/>
        </p:nvPicPr>
        <p:blipFill>
          <a:blip r:embed="rId11"/>
          <a:stretch>
            <a:fillRect/>
          </a:stretch>
        </p:blipFill>
        <p:spPr>
          <a:xfrm>
            <a:off x="3616112" y="10299952"/>
            <a:ext cx="2569662" cy="2911586"/>
          </a:xfrm>
          <a:prstGeom prst="rect">
            <a:avLst/>
          </a:prstGeom>
        </p:spPr>
      </p:pic>
      <p:pic>
        <p:nvPicPr>
          <p:cNvPr id="24" name="Imagen 23">
            <a:extLst>
              <a:ext uri="{FF2B5EF4-FFF2-40B4-BE49-F238E27FC236}">
                <a16:creationId xmlns:a16="http://schemas.microsoft.com/office/drawing/2014/main" id="{42BFCD2A-0ED3-4D02-AABC-8295120E0FB1}"/>
              </a:ext>
            </a:extLst>
          </p:cNvPr>
          <p:cNvPicPr>
            <a:picLocks noChangeAspect="1"/>
          </p:cNvPicPr>
          <p:nvPr/>
        </p:nvPicPr>
        <p:blipFill>
          <a:blip r:embed="rId12"/>
          <a:stretch>
            <a:fillRect/>
          </a:stretch>
        </p:blipFill>
        <p:spPr>
          <a:xfrm>
            <a:off x="6328258" y="10238461"/>
            <a:ext cx="2517336" cy="2911585"/>
          </a:xfrm>
          <a:prstGeom prst="rect">
            <a:avLst/>
          </a:prstGeom>
        </p:spPr>
      </p:pic>
      <p:pic>
        <p:nvPicPr>
          <p:cNvPr id="27" name="Imagen 26">
            <a:extLst>
              <a:ext uri="{FF2B5EF4-FFF2-40B4-BE49-F238E27FC236}">
                <a16:creationId xmlns:a16="http://schemas.microsoft.com/office/drawing/2014/main" id="{9CF624E4-0352-474E-A929-B63080CC6AF4}"/>
              </a:ext>
            </a:extLst>
          </p:cNvPr>
          <p:cNvPicPr>
            <a:picLocks noChangeAspect="1"/>
          </p:cNvPicPr>
          <p:nvPr/>
        </p:nvPicPr>
        <p:blipFill>
          <a:blip r:embed="rId13"/>
          <a:stretch>
            <a:fillRect/>
          </a:stretch>
        </p:blipFill>
        <p:spPr>
          <a:xfrm>
            <a:off x="4517058" y="13304395"/>
            <a:ext cx="3934374" cy="2601148"/>
          </a:xfrm>
          <a:prstGeom prst="rect">
            <a:avLst/>
          </a:prstGeom>
        </p:spPr>
      </p:pic>
      <p:pic>
        <p:nvPicPr>
          <p:cNvPr id="30" name="Imagen 29">
            <a:extLst>
              <a:ext uri="{FF2B5EF4-FFF2-40B4-BE49-F238E27FC236}">
                <a16:creationId xmlns:a16="http://schemas.microsoft.com/office/drawing/2014/main" id="{177945BB-4807-4BFE-880D-092C1B528F30}"/>
              </a:ext>
            </a:extLst>
          </p:cNvPr>
          <p:cNvPicPr>
            <a:picLocks noChangeAspect="1"/>
          </p:cNvPicPr>
          <p:nvPr/>
        </p:nvPicPr>
        <p:blipFill>
          <a:blip r:embed="rId14"/>
          <a:stretch>
            <a:fillRect/>
          </a:stretch>
        </p:blipFill>
        <p:spPr>
          <a:xfrm>
            <a:off x="128337" y="10176824"/>
            <a:ext cx="3367726" cy="3396562"/>
          </a:xfrm>
          <a:prstGeom prst="rect">
            <a:avLst/>
          </a:prstGeom>
        </p:spPr>
      </p:pic>
      <p:pic>
        <p:nvPicPr>
          <p:cNvPr id="35" name="Imagen 34">
            <a:extLst>
              <a:ext uri="{FF2B5EF4-FFF2-40B4-BE49-F238E27FC236}">
                <a16:creationId xmlns:a16="http://schemas.microsoft.com/office/drawing/2014/main" id="{046DB93A-4EAC-4B23-97AE-F37D2E7F2B14}"/>
              </a:ext>
            </a:extLst>
          </p:cNvPr>
          <p:cNvPicPr>
            <a:picLocks noChangeAspect="1"/>
          </p:cNvPicPr>
          <p:nvPr/>
        </p:nvPicPr>
        <p:blipFill>
          <a:blip r:embed="rId15"/>
          <a:stretch>
            <a:fillRect/>
          </a:stretch>
        </p:blipFill>
        <p:spPr>
          <a:xfrm>
            <a:off x="365078" y="14170760"/>
            <a:ext cx="3858163" cy="847843"/>
          </a:xfrm>
          <a:prstGeom prst="rect">
            <a:avLst/>
          </a:prstGeom>
        </p:spPr>
      </p:pic>
    </p:spTree>
    <p:extLst>
      <p:ext uri="{BB962C8B-B14F-4D97-AF65-F5344CB8AC3E}">
        <p14:creationId xmlns:p14="http://schemas.microsoft.com/office/powerpoint/2010/main" val="20256052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13">
            <a:extLst>
              <a:ext uri="{FF2B5EF4-FFF2-40B4-BE49-F238E27FC236}">
                <a16:creationId xmlns:a16="http://schemas.microsoft.com/office/drawing/2014/main" id="{17543C06-F9C3-9900-5C84-7A27CE12DEAD}"/>
              </a:ext>
            </a:extLst>
          </p:cNvPr>
          <p:cNvSpPr/>
          <p:nvPr/>
        </p:nvSpPr>
        <p:spPr>
          <a:xfrm>
            <a:off x="2899" y="2888499"/>
            <a:ext cx="9015689" cy="540706"/>
          </a:xfrm>
          <a:prstGeom prst="rect">
            <a:avLst/>
          </a:prstGeom>
          <a:solidFill>
            <a:srgbClr val="018D38"/>
          </a:solidFill>
          <a:ln>
            <a:solidFill>
              <a:srgbClr val="F4FBBC"/>
            </a:solid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ES_tradnl" sz="2800" b="1" baseline="-25000" dirty="0">
                <a:solidFill>
                  <a:schemeClr val="bg1"/>
                </a:solidFill>
                <a:latin typeface="Prompt SemiBold" panose="00000700000000000000" pitchFamily="2" charset="-34"/>
                <a:cs typeface="Prompt SemiBold" panose="00000700000000000000" pitchFamily="2" charset="-34"/>
              </a:rPr>
              <a:t>Comportamiento en Hospitalización General</a:t>
            </a:r>
            <a:endParaRPr kumimoji="0" lang="es-ES_tradnl" sz="2800" b="1" i="0" u="none" strike="noStrike" kern="1200" cap="none" spc="0" normalizeH="0" baseline="-25000" noProof="0" dirty="0">
              <a:ln>
                <a:noFill/>
              </a:ln>
              <a:solidFill>
                <a:schemeClr val="bg1"/>
              </a:solidFill>
              <a:effectLst/>
              <a:uLnTx/>
              <a:uFillTx/>
              <a:latin typeface="Prompt SemiBold" panose="00000700000000000000" pitchFamily="2" charset="-34"/>
              <a:cs typeface="Prompt SemiBold" panose="00000700000000000000" pitchFamily="2" charset="-34"/>
            </a:endParaRPr>
          </a:p>
        </p:txBody>
      </p:sp>
      <p:sp>
        <p:nvSpPr>
          <p:cNvPr id="16" name="Rectángulo 15">
            <a:extLst>
              <a:ext uri="{FF2B5EF4-FFF2-40B4-BE49-F238E27FC236}">
                <a16:creationId xmlns:a16="http://schemas.microsoft.com/office/drawing/2014/main" id="{17543C06-F9C3-9900-5C84-7A27CE12DEAD}"/>
              </a:ext>
            </a:extLst>
          </p:cNvPr>
          <p:cNvSpPr/>
          <p:nvPr/>
        </p:nvSpPr>
        <p:spPr>
          <a:xfrm>
            <a:off x="-5934" y="10454829"/>
            <a:ext cx="9015689" cy="351324"/>
          </a:xfrm>
          <a:prstGeom prst="rect">
            <a:avLst/>
          </a:prstGeom>
          <a:solidFill>
            <a:srgbClr val="018D38"/>
          </a:solidFill>
          <a:ln>
            <a:solidFill>
              <a:srgbClr val="F4FBBC"/>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ES_tradnl" sz="2800" b="1" baseline="-25000" dirty="0">
                <a:solidFill>
                  <a:schemeClr val="bg1"/>
                </a:solidFill>
                <a:latin typeface="Prompt SemiBold" panose="00000700000000000000" pitchFamily="2" charset="-34"/>
                <a:cs typeface="Prompt SemiBold" panose="00000700000000000000" pitchFamily="2" charset="-34"/>
              </a:rPr>
              <a:t>Comportamiento Inusuales</a:t>
            </a:r>
            <a:endParaRPr kumimoji="0" lang="es-ES_tradnl" sz="2800" b="1" i="0" u="none" strike="noStrike" kern="1200" cap="none" spc="0" normalizeH="0" baseline="-25000" noProof="0" dirty="0">
              <a:ln>
                <a:noFill/>
              </a:ln>
              <a:solidFill>
                <a:schemeClr val="bg1"/>
              </a:solidFill>
              <a:effectLst/>
              <a:uLnTx/>
              <a:uFillTx/>
              <a:latin typeface="Prompt SemiBold" panose="00000700000000000000" pitchFamily="2" charset="-34"/>
              <a:cs typeface="Prompt SemiBold" panose="00000700000000000000" pitchFamily="2" charset="-34"/>
            </a:endParaRPr>
          </a:p>
        </p:txBody>
      </p:sp>
      <p:pic>
        <p:nvPicPr>
          <p:cNvPr id="18" name="Imagen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64" y="15992060"/>
            <a:ext cx="9018588" cy="208377"/>
          </a:xfrm>
          <a:prstGeom prst="rect">
            <a:avLst/>
          </a:prstGeom>
        </p:spPr>
      </p:pic>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34" y="0"/>
            <a:ext cx="9018588" cy="2869551"/>
          </a:xfrm>
          <a:prstGeom prst="rect">
            <a:avLst/>
          </a:prstGeom>
        </p:spPr>
      </p:pic>
      <p:pic>
        <p:nvPicPr>
          <p:cNvPr id="15" name="Imagen 14"/>
          <p:cNvPicPr>
            <a:picLocks noChangeAspect="1"/>
          </p:cNvPicPr>
          <p:nvPr/>
        </p:nvPicPr>
        <p:blipFill>
          <a:blip r:embed="rId4"/>
          <a:stretch>
            <a:fillRect/>
          </a:stretch>
        </p:blipFill>
        <p:spPr>
          <a:xfrm>
            <a:off x="272545" y="2224299"/>
            <a:ext cx="4638675" cy="495300"/>
          </a:xfrm>
          <a:prstGeom prst="rect">
            <a:avLst/>
          </a:prstGeom>
        </p:spPr>
      </p:pic>
      <p:sp>
        <p:nvSpPr>
          <p:cNvPr id="17" name="CuadroTexto 16"/>
          <p:cNvSpPr txBox="1"/>
          <p:nvPr/>
        </p:nvSpPr>
        <p:spPr>
          <a:xfrm>
            <a:off x="3299912" y="472888"/>
            <a:ext cx="586287" cy="461665"/>
          </a:xfrm>
          <a:prstGeom prst="rect">
            <a:avLst/>
          </a:prstGeom>
          <a:solidFill>
            <a:srgbClr val="0B5640"/>
          </a:solidFill>
        </p:spPr>
        <p:txBody>
          <a:bodyPr wrap="square" rtlCol="0">
            <a:spAutoFit/>
          </a:bodyPr>
          <a:lstStyle/>
          <a:p>
            <a:r>
              <a:rPr lang="es-ES" sz="2400" b="1" dirty="0">
                <a:solidFill>
                  <a:schemeClr val="bg1"/>
                </a:solidFill>
                <a:latin typeface="Prompt"/>
              </a:rPr>
              <a:t>23</a:t>
            </a:r>
          </a:p>
        </p:txBody>
      </p:sp>
      <p:sp>
        <p:nvSpPr>
          <p:cNvPr id="26" name="Rectángulo 25">
            <a:extLst>
              <a:ext uri="{FF2B5EF4-FFF2-40B4-BE49-F238E27FC236}">
                <a16:creationId xmlns:a16="http://schemas.microsoft.com/office/drawing/2014/main" id="{17543C06-F9C3-9900-5C84-7A27CE12DEAD}"/>
              </a:ext>
            </a:extLst>
          </p:cNvPr>
          <p:cNvSpPr/>
          <p:nvPr/>
        </p:nvSpPr>
        <p:spPr>
          <a:xfrm>
            <a:off x="2899" y="8877171"/>
            <a:ext cx="9024756" cy="420352"/>
          </a:xfrm>
          <a:prstGeom prst="rect">
            <a:avLst/>
          </a:prstGeom>
          <a:solidFill>
            <a:srgbClr val="018D38"/>
          </a:solidFill>
          <a:ln>
            <a:solidFill>
              <a:srgbClr val="F4FBBC"/>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ES_tradnl" sz="2800" b="1" baseline="-25000" noProof="0" dirty="0">
                <a:solidFill>
                  <a:schemeClr val="bg1"/>
                </a:solidFill>
                <a:latin typeface="Prompt SemiBold" panose="00000700000000000000" pitchFamily="2" charset="-34"/>
                <a:cs typeface="Prompt SemiBold" panose="00000700000000000000" pitchFamily="2" charset="-34"/>
              </a:rPr>
              <a:t>Silencios</a:t>
            </a:r>
            <a:r>
              <a:rPr lang="es-ES_tradnl" sz="2800" b="1" noProof="0" dirty="0">
                <a:solidFill>
                  <a:schemeClr val="bg1"/>
                </a:solidFill>
                <a:latin typeface="Prompt SemiBold" panose="00000700000000000000" pitchFamily="2" charset="-34"/>
                <a:cs typeface="Prompt SemiBold" panose="00000700000000000000" pitchFamily="2" charset="-34"/>
              </a:rPr>
              <a:t> </a:t>
            </a:r>
            <a:r>
              <a:rPr lang="es-ES_tradnl" sz="2800" b="1" baseline="-25000" dirty="0">
                <a:solidFill>
                  <a:schemeClr val="bg1"/>
                </a:solidFill>
                <a:latin typeface="Prompt SemiBold" panose="00000700000000000000" pitchFamily="2" charset="-34"/>
                <a:cs typeface="Prompt SemiBold" panose="00000700000000000000" pitchFamily="2" charset="-34"/>
              </a:rPr>
              <a:t>epidemiológicos</a:t>
            </a:r>
          </a:p>
        </p:txBody>
      </p:sp>
      <p:pic>
        <p:nvPicPr>
          <p:cNvPr id="4" name="Imagen 3">
            <a:extLst>
              <a:ext uri="{FF2B5EF4-FFF2-40B4-BE49-F238E27FC236}">
                <a16:creationId xmlns:a16="http://schemas.microsoft.com/office/drawing/2014/main" id="{0E587E36-5D2B-45DC-BB56-B15F18DB29EC}"/>
              </a:ext>
            </a:extLst>
          </p:cNvPr>
          <p:cNvPicPr>
            <a:picLocks noChangeAspect="1"/>
          </p:cNvPicPr>
          <p:nvPr/>
        </p:nvPicPr>
        <p:blipFill>
          <a:blip r:embed="rId5"/>
          <a:stretch>
            <a:fillRect/>
          </a:stretch>
        </p:blipFill>
        <p:spPr>
          <a:xfrm>
            <a:off x="272545" y="3803285"/>
            <a:ext cx="2246065" cy="2363937"/>
          </a:xfrm>
          <a:prstGeom prst="rect">
            <a:avLst/>
          </a:prstGeom>
        </p:spPr>
      </p:pic>
      <p:pic>
        <p:nvPicPr>
          <p:cNvPr id="6" name="Imagen 5">
            <a:extLst>
              <a:ext uri="{FF2B5EF4-FFF2-40B4-BE49-F238E27FC236}">
                <a16:creationId xmlns:a16="http://schemas.microsoft.com/office/drawing/2014/main" id="{4C840760-A607-464C-80CB-BCA9858E83B2}"/>
              </a:ext>
            </a:extLst>
          </p:cNvPr>
          <p:cNvPicPr>
            <a:picLocks noChangeAspect="1"/>
          </p:cNvPicPr>
          <p:nvPr/>
        </p:nvPicPr>
        <p:blipFill>
          <a:blip r:embed="rId6"/>
          <a:stretch>
            <a:fillRect/>
          </a:stretch>
        </p:blipFill>
        <p:spPr>
          <a:xfrm>
            <a:off x="2791324" y="3775088"/>
            <a:ext cx="5954717" cy="2028965"/>
          </a:xfrm>
          <a:prstGeom prst="rect">
            <a:avLst/>
          </a:prstGeom>
        </p:spPr>
      </p:pic>
      <p:pic>
        <p:nvPicPr>
          <p:cNvPr id="9" name="Imagen 8">
            <a:extLst>
              <a:ext uri="{FF2B5EF4-FFF2-40B4-BE49-F238E27FC236}">
                <a16:creationId xmlns:a16="http://schemas.microsoft.com/office/drawing/2014/main" id="{2C04AAA7-5C09-4B38-A159-E18CF1DA424C}"/>
              </a:ext>
            </a:extLst>
          </p:cNvPr>
          <p:cNvPicPr>
            <a:picLocks noChangeAspect="1"/>
          </p:cNvPicPr>
          <p:nvPr/>
        </p:nvPicPr>
        <p:blipFill>
          <a:blip r:embed="rId7"/>
          <a:stretch>
            <a:fillRect/>
          </a:stretch>
        </p:blipFill>
        <p:spPr>
          <a:xfrm>
            <a:off x="214457" y="6375551"/>
            <a:ext cx="2369784" cy="2293289"/>
          </a:xfrm>
          <a:prstGeom prst="rect">
            <a:avLst/>
          </a:prstGeom>
        </p:spPr>
      </p:pic>
      <p:pic>
        <p:nvPicPr>
          <p:cNvPr id="11" name="Imagen 10">
            <a:extLst>
              <a:ext uri="{FF2B5EF4-FFF2-40B4-BE49-F238E27FC236}">
                <a16:creationId xmlns:a16="http://schemas.microsoft.com/office/drawing/2014/main" id="{A0FC01BE-5077-47B5-9B99-DDDB3C22EF98}"/>
              </a:ext>
            </a:extLst>
          </p:cNvPr>
          <p:cNvPicPr>
            <a:picLocks noChangeAspect="1"/>
          </p:cNvPicPr>
          <p:nvPr/>
        </p:nvPicPr>
        <p:blipFill>
          <a:blip r:embed="rId8"/>
          <a:stretch>
            <a:fillRect/>
          </a:stretch>
        </p:blipFill>
        <p:spPr>
          <a:xfrm>
            <a:off x="2791324" y="5942669"/>
            <a:ext cx="5954717" cy="2577162"/>
          </a:xfrm>
          <a:prstGeom prst="rect">
            <a:avLst/>
          </a:prstGeom>
        </p:spPr>
      </p:pic>
      <p:pic>
        <p:nvPicPr>
          <p:cNvPr id="19" name="Imagen 18">
            <a:extLst>
              <a:ext uri="{FF2B5EF4-FFF2-40B4-BE49-F238E27FC236}">
                <a16:creationId xmlns:a16="http://schemas.microsoft.com/office/drawing/2014/main" id="{C8FB8B30-AFA5-4F4D-8E5E-666FAE2BD7D1}"/>
              </a:ext>
            </a:extLst>
          </p:cNvPr>
          <p:cNvPicPr>
            <a:picLocks noChangeAspect="1"/>
          </p:cNvPicPr>
          <p:nvPr/>
        </p:nvPicPr>
        <p:blipFill>
          <a:blip r:embed="rId9"/>
          <a:stretch>
            <a:fillRect/>
          </a:stretch>
        </p:blipFill>
        <p:spPr>
          <a:xfrm>
            <a:off x="214457" y="9403099"/>
            <a:ext cx="8663354" cy="916299"/>
          </a:xfrm>
          <a:prstGeom prst="rect">
            <a:avLst/>
          </a:prstGeom>
        </p:spPr>
      </p:pic>
      <p:pic>
        <p:nvPicPr>
          <p:cNvPr id="22" name="Imagen 21">
            <a:extLst>
              <a:ext uri="{FF2B5EF4-FFF2-40B4-BE49-F238E27FC236}">
                <a16:creationId xmlns:a16="http://schemas.microsoft.com/office/drawing/2014/main" id="{830402D2-C7C7-460C-BC85-F1B0E9E8519F}"/>
              </a:ext>
            </a:extLst>
          </p:cNvPr>
          <p:cNvPicPr>
            <a:picLocks noChangeAspect="1"/>
          </p:cNvPicPr>
          <p:nvPr/>
        </p:nvPicPr>
        <p:blipFill>
          <a:blip r:embed="rId10"/>
          <a:stretch>
            <a:fillRect/>
          </a:stretch>
        </p:blipFill>
        <p:spPr>
          <a:xfrm>
            <a:off x="3522802" y="10885432"/>
            <a:ext cx="2574661" cy="3843530"/>
          </a:xfrm>
          <a:prstGeom prst="rect">
            <a:avLst/>
          </a:prstGeom>
        </p:spPr>
      </p:pic>
      <p:pic>
        <p:nvPicPr>
          <p:cNvPr id="25" name="Imagen 24">
            <a:extLst>
              <a:ext uri="{FF2B5EF4-FFF2-40B4-BE49-F238E27FC236}">
                <a16:creationId xmlns:a16="http://schemas.microsoft.com/office/drawing/2014/main" id="{D5914685-1703-4DF5-A7C9-65F1BE424FFC}"/>
              </a:ext>
            </a:extLst>
          </p:cNvPr>
          <p:cNvPicPr>
            <a:picLocks noChangeAspect="1"/>
          </p:cNvPicPr>
          <p:nvPr/>
        </p:nvPicPr>
        <p:blipFill>
          <a:blip r:embed="rId11"/>
          <a:stretch>
            <a:fillRect/>
          </a:stretch>
        </p:blipFill>
        <p:spPr>
          <a:xfrm>
            <a:off x="6220905" y="10956410"/>
            <a:ext cx="2705470" cy="2410161"/>
          </a:xfrm>
          <a:prstGeom prst="rect">
            <a:avLst/>
          </a:prstGeom>
        </p:spPr>
      </p:pic>
      <p:pic>
        <p:nvPicPr>
          <p:cNvPr id="29" name="Imagen 28">
            <a:extLst>
              <a:ext uri="{FF2B5EF4-FFF2-40B4-BE49-F238E27FC236}">
                <a16:creationId xmlns:a16="http://schemas.microsoft.com/office/drawing/2014/main" id="{BEC3DEF6-3119-438A-9655-088838FF5AAE}"/>
              </a:ext>
            </a:extLst>
          </p:cNvPr>
          <p:cNvPicPr>
            <a:picLocks noChangeAspect="1"/>
          </p:cNvPicPr>
          <p:nvPr/>
        </p:nvPicPr>
        <p:blipFill>
          <a:blip r:embed="rId12"/>
          <a:stretch>
            <a:fillRect/>
          </a:stretch>
        </p:blipFill>
        <p:spPr>
          <a:xfrm>
            <a:off x="4291823" y="14996488"/>
            <a:ext cx="3858163" cy="838317"/>
          </a:xfrm>
          <a:prstGeom prst="rect">
            <a:avLst/>
          </a:prstGeom>
        </p:spPr>
      </p:pic>
      <p:pic>
        <p:nvPicPr>
          <p:cNvPr id="33" name="Imagen 32">
            <a:extLst>
              <a:ext uri="{FF2B5EF4-FFF2-40B4-BE49-F238E27FC236}">
                <a16:creationId xmlns:a16="http://schemas.microsoft.com/office/drawing/2014/main" id="{2B44AF02-CCEB-4E6F-AD1D-9CAB51EA61F3}"/>
              </a:ext>
            </a:extLst>
          </p:cNvPr>
          <p:cNvPicPr>
            <a:picLocks noChangeAspect="1"/>
          </p:cNvPicPr>
          <p:nvPr/>
        </p:nvPicPr>
        <p:blipFill>
          <a:blip r:embed="rId13"/>
          <a:stretch>
            <a:fillRect/>
          </a:stretch>
        </p:blipFill>
        <p:spPr>
          <a:xfrm>
            <a:off x="214457" y="11153817"/>
            <a:ext cx="3208421" cy="4391638"/>
          </a:xfrm>
          <a:prstGeom prst="rect">
            <a:avLst/>
          </a:prstGeom>
        </p:spPr>
      </p:pic>
    </p:spTree>
    <p:extLst>
      <p:ext uri="{BB962C8B-B14F-4D97-AF65-F5344CB8AC3E}">
        <p14:creationId xmlns:p14="http://schemas.microsoft.com/office/powerpoint/2010/main" val="27325116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17543C06-F9C3-9900-5C84-7A27CE12DEAD}"/>
              </a:ext>
            </a:extLst>
          </p:cNvPr>
          <p:cNvSpPr/>
          <p:nvPr/>
        </p:nvSpPr>
        <p:spPr>
          <a:xfrm>
            <a:off x="7764" y="10711086"/>
            <a:ext cx="9026352" cy="370733"/>
          </a:xfrm>
          <a:prstGeom prst="rect">
            <a:avLst/>
          </a:prstGeom>
          <a:solidFill>
            <a:srgbClr val="018D38"/>
          </a:solidFill>
          <a:ln>
            <a:solidFill>
              <a:srgbClr val="F4FBBC"/>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ES_tradnl" sz="2800" b="1" baseline="-25000" dirty="0">
                <a:solidFill>
                  <a:schemeClr val="bg1"/>
                </a:solidFill>
                <a:latin typeface="Prompt SemiBold" panose="00000700000000000000" pitchFamily="2" charset="-34"/>
                <a:cs typeface="Prompt SemiBold" panose="00000700000000000000" pitchFamily="2" charset="-34"/>
              </a:rPr>
              <a:t>Comportamiento Inusuales</a:t>
            </a:r>
            <a:endParaRPr kumimoji="0" lang="es-ES_tradnl" sz="2800" b="1" i="0" u="none" strike="noStrike" kern="1200" cap="none" spc="0" normalizeH="0" baseline="-25000" noProof="0" dirty="0">
              <a:ln>
                <a:noFill/>
              </a:ln>
              <a:solidFill>
                <a:schemeClr val="bg1"/>
              </a:solidFill>
              <a:effectLst/>
              <a:uLnTx/>
              <a:uFillTx/>
              <a:latin typeface="Prompt SemiBold" panose="00000700000000000000" pitchFamily="2" charset="-34"/>
              <a:cs typeface="Prompt SemiBold" panose="00000700000000000000" pitchFamily="2" charset="-34"/>
            </a:endParaRPr>
          </a:p>
        </p:txBody>
      </p:sp>
      <p:sp>
        <p:nvSpPr>
          <p:cNvPr id="16" name="Rectángulo 15">
            <a:extLst>
              <a:ext uri="{FF2B5EF4-FFF2-40B4-BE49-F238E27FC236}">
                <a16:creationId xmlns:a16="http://schemas.microsoft.com/office/drawing/2014/main" id="{17543C06-F9C3-9900-5C84-7A27CE12DEAD}"/>
              </a:ext>
            </a:extLst>
          </p:cNvPr>
          <p:cNvSpPr/>
          <p:nvPr/>
        </p:nvSpPr>
        <p:spPr>
          <a:xfrm>
            <a:off x="-3190" y="2859612"/>
            <a:ext cx="9029542" cy="540706"/>
          </a:xfrm>
          <a:prstGeom prst="rect">
            <a:avLst/>
          </a:prstGeom>
          <a:solidFill>
            <a:srgbClr val="018D38"/>
          </a:solidFill>
          <a:ln>
            <a:solidFill>
              <a:srgbClr val="F4FBBC"/>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ES_tradnl" sz="2800" b="1" baseline="-25000" dirty="0">
                <a:solidFill>
                  <a:schemeClr val="bg1"/>
                </a:solidFill>
                <a:latin typeface="Prompt SemiBold" panose="00000700000000000000" pitchFamily="2" charset="-34"/>
                <a:cs typeface="Prompt SemiBold" panose="00000700000000000000" pitchFamily="2" charset="-34"/>
              </a:rPr>
              <a:t>Comportamiento en UCI</a:t>
            </a:r>
            <a:endParaRPr kumimoji="0" lang="es-ES_tradnl" sz="2800" b="1" i="0" u="none" strike="noStrike" kern="1200" cap="none" spc="0" normalizeH="0" baseline="-25000" noProof="0" dirty="0">
              <a:ln>
                <a:noFill/>
              </a:ln>
              <a:solidFill>
                <a:schemeClr val="bg1"/>
              </a:solidFill>
              <a:effectLst/>
              <a:uLnTx/>
              <a:uFillTx/>
              <a:latin typeface="Prompt SemiBold" panose="00000700000000000000" pitchFamily="2" charset="-34"/>
              <a:cs typeface="Prompt SemiBold" panose="00000700000000000000" pitchFamily="2" charset="-34"/>
            </a:endParaRPr>
          </a:p>
        </p:txBody>
      </p:sp>
      <p:pic>
        <p:nvPicPr>
          <p:cNvPr id="19" name="Imagen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64" y="15992060"/>
            <a:ext cx="9018588" cy="208377"/>
          </a:xfrm>
          <a:prstGeom prst="rect">
            <a:avLst/>
          </a:prstGeom>
        </p:spPr>
      </p:pic>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0" y="0"/>
            <a:ext cx="9018588" cy="2869551"/>
          </a:xfrm>
          <a:prstGeom prst="rect">
            <a:avLst/>
          </a:prstGeom>
        </p:spPr>
      </p:pic>
      <p:pic>
        <p:nvPicPr>
          <p:cNvPr id="12" name="Imagen 11"/>
          <p:cNvPicPr>
            <a:picLocks noChangeAspect="1"/>
          </p:cNvPicPr>
          <p:nvPr/>
        </p:nvPicPr>
        <p:blipFill>
          <a:blip r:embed="rId4"/>
          <a:stretch>
            <a:fillRect/>
          </a:stretch>
        </p:blipFill>
        <p:spPr>
          <a:xfrm>
            <a:off x="272545" y="2224299"/>
            <a:ext cx="4638675" cy="495300"/>
          </a:xfrm>
          <a:prstGeom prst="rect">
            <a:avLst/>
          </a:prstGeom>
        </p:spPr>
      </p:pic>
      <p:sp>
        <p:nvSpPr>
          <p:cNvPr id="13" name="CuadroTexto 12"/>
          <p:cNvSpPr txBox="1"/>
          <p:nvPr/>
        </p:nvSpPr>
        <p:spPr>
          <a:xfrm>
            <a:off x="3299912" y="472888"/>
            <a:ext cx="586287" cy="461665"/>
          </a:xfrm>
          <a:prstGeom prst="rect">
            <a:avLst/>
          </a:prstGeom>
          <a:solidFill>
            <a:srgbClr val="0B5640"/>
          </a:solidFill>
        </p:spPr>
        <p:txBody>
          <a:bodyPr wrap="square" rtlCol="0">
            <a:spAutoFit/>
          </a:bodyPr>
          <a:lstStyle/>
          <a:p>
            <a:r>
              <a:rPr lang="es-ES" sz="2400" b="1" dirty="0">
                <a:solidFill>
                  <a:schemeClr val="bg1"/>
                </a:solidFill>
                <a:latin typeface="Prompt"/>
              </a:rPr>
              <a:t>23</a:t>
            </a:r>
          </a:p>
        </p:txBody>
      </p:sp>
      <p:pic>
        <p:nvPicPr>
          <p:cNvPr id="4" name="Imagen 3">
            <a:extLst>
              <a:ext uri="{FF2B5EF4-FFF2-40B4-BE49-F238E27FC236}">
                <a16:creationId xmlns:a16="http://schemas.microsoft.com/office/drawing/2014/main" id="{8DA0AEC7-3B8A-4077-B16C-DFAF562D3C38}"/>
              </a:ext>
            </a:extLst>
          </p:cNvPr>
          <p:cNvPicPr>
            <a:picLocks noChangeAspect="1"/>
          </p:cNvPicPr>
          <p:nvPr/>
        </p:nvPicPr>
        <p:blipFill>
          <a:blip r:embed="rId5"/>
          <a:stretch>
            <a:fillRect/>
          </a:stretch>
        </p:blipFill>
        <p:spPr>
          <a:xfrm>
            <a:off x="272546" y="3540332"/>
            <a:ext cx="2422528" cy="1922564"/>
          </a:xfrm>
          <a:prstGeom prst="rect">
            <a:avLst/>
          </a:prstGeom>
        </p:spPr>
      </p:pic>
      <p:pic>
        <p:nvPicPr>
          <p:cNvPr id="5" name="Imagen 4">
            <a:extLst>
              <a:ext uri="{FF2B5EF4-FFF2-40B4-BE49-F238E27FC236}">
                <a16:creationId xmlns:a16="http://schemas.microsoft.com/office/drawing/2014/main" id="{65D1ECFE-81DF-481B-9123-DC12587439D4}"/>
              </a:ext>
            </a:extLst>
          </p:cNvPr>
          <p:cNvPicPr>
            <a:picLocks noChangeAspect="1"/>
          </p:cNvPicPr>
          <p:nvPr/>
        </p:nvPicPr>
        <p:blipFill>
          <a:blip r:embed="rId6"/>
          <a:stretch>
            <a:fillRect/>
          </a:stretch>
        </p:blipFill>
        <p:spPr>
          <a:xfrm>
            <a:off x="2873873" y="3722183"/>
            <a:ext cx="5890547" cy="3443368"/>
          </a:xfrm>
          <a:prstGeom prst="rect">
            <a:avLst/>
          </a:prstGeom>
        </p:spPr>
      </p:pic>
      <p:pic>
        <p:nvPicPr>
          <p:cNvPr id="9" name="Imagen 8">
            <a:extLst>
              <a:ext uri="{FF2B5EF4-FFF2-40B4-BE49-F238E27FC236}">
                <a16:creationId xmlns:a16="http://schemas.microsoft.com/office/drawing/2014/main" id="{153CF796-42D6-44AF-A2BA-30A7FDA9A643}"/>
              </a:ext>
            </a:extLst>
          </p:cNvPr>
          <p:cNvPicPr>
            <a:picLocks noChangeAspect="1"/>
          </p:cNvPicPr>
          <p:nvPr/>
        </p:nvPicPr>
        <p:blipFill>
          <a:blip r:embed="rId7"/>
          <a:stretch>
            <a:fillRect/>
          </a:stretch>
        </p:blipFill>
        <p:spPr>
          <a:xfrm>
            <a:off x="272545" y="5579211"/>
            <a:ext cx="2422528" cy="1922564"/>
          </a:xfrm>
          <a:prstGeom prst="rect">
            <a:avLst/>
          </a:prstGeom>
        </p:spPr>
      </p:pic>
      <p:pic>
        <p:nvPicPr>
          <p:cNvPr id="15" name="Imagen 14">
            <a:extLst>
              <a:ext uri="{FF2B5EF4-FFF2-40B4-BE49-F238E27FC236}">
                <a16:creationId xmlns:a16="http://schemas.microsoft.com/office/drawing/2014/main" id="{2D661B7E-A168-46B3-A506-B4143AF5413C}"/>
              </a:ext>
            </a:extLst>
          </p:cNvPr>
          <p:cNvPicPr>
            <a:picLocks noChangeAspect="1"/>
          </p:cNvPicPr>
          <p:nvPr/>
        </p:nvPicPr>
        <p:blipFill>
          <a:blip r:embed="rId8"/>
          <a:stretch>
            <a:fillRect/>
          </a:stretch>
        </p:blipFill>
        <p:spPr>
          <a:xfrm>
            <a:off x="409122" y="11154533"/>
            <a:ext cx="8215872" cy="4372585"/>
          </a:xfrm>
          <a:prstGeom prst="rect">
            <a:avLst/>
          </a:prstGeom>
        </p:spPr>
      </p:pic>
      <p:pic>
        <p:nvPicPr>
          <p:cNvPr id="6" name="Imagen 5">
            <a:extLst>
              <a:ext uri="{FF2B5EF4-FFF2-40B4-BE49-F238E27FC236}">
                <a16:creationId xmlns:a16="http://schemas.microsoft.com/office/drawing/2014/main" id="{E15C45B1-844C-4690-A42F-E49B0FA69204}"/>
              </a:ext>
            </a:extLst>
          </p:cNvPr>
          <p:cNvPicPr>
            <a:picLocks noChangeAspect="1"/>
          </p:cNvPicPr>
          <p:nvPr/>
        </p:nvPicPr>
        <p:blipFill>
          <a:blip r:embed="rId9"/>
          <a:stretch>
            <a:fillRect/>
          </a:stretch>
        </p:blipFill>
        <p:spPr>
          <a:xfrm>
            <a:off x="2171700" y="7588852"/>
            <a:ext cx="6238875" cy="2784285"/>
          </a:xfrm>
          <a:prstGeom prst="rect">
            <a:avLst/>
          </a:prstGeom>
        </p:spPr>
      </p:pic>
    </p:spTree>
    <p:extLst>
      <p:ext uri="{BB962C8B-B14F-4D97-AF65-F5344CB8AC3E}">
        <p14:creationId xmlns:p14="http://schemas.microsoft.com/office/powerpoint/2010/main" val="39142152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ángulo 19">
            <a:extLst>
              <a:ext uri="{FF2B5EF4-FFF2-40B4-BE49-F238E27FC236}">
                <a16:creationId xmlns:a16="http://schemas.microsoft.com/office/drawing/2014/main" id="{17543C06-F9C3-9900-5C84-7A27CE12DEAD}"/>
              </a:ext>
            </a:extLst>
          </p:cNvPr>
          <p:cNvSpPr/>
          <p:nvPr/>
        </p:nvSpPr>
        <p:spPr>
          <a:xfrm>
            <a:off x="-8447" y="2892416"/>
            <a:ext cx="9027035" cy="620782"/>
          </a:xfrm>
          <a:prstGeom prst="rect">
            <a:avLst/>
          </a:prstGeom>
          <a:solidFill>
            <a:srgbClr val="018D38"/>
          </a:solidFill>
          <a:ln>
            <a:solidFill>
              <a:srgbClr val="F4FBBC"/>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ES_tradnl" sz="2800" b="1" baseline="-25000" noProof="0" dirty="0">
                <a:solidFill>
                  <a:schemeClr val="bg1"/>
                </a:solidFill>
                <a:latin typeface="Prompt SemiBold" panose="00000700000000000000" pitchFamily="2" charset="-34"/>
                <a:cs typeface="Prompt SemiBold" panose="00000700000000000000" pitchFamily="2" charset="-34"/>
              </a:rPr>
              <a:t>Comportamiento notificación de casos de IRAG-Inusitado</a:t>
            </a:r>
            <a:r>
              <a:rPr lang="es-ES_tradnl" sz="2800" b="1" noProof="0" dirty="0">
                <a:solidFill>
                  <a:schemeClr val="bg1"/>
                </a:solidFill>
                <a:latin typeface="Prompt SemiBold" panose="00000700000000000000" pitchFamily="2" charset="-34"/>
                <a:cs typeface="Prompt SemiBold" panose="00000700000000000000" pitchFamily="2" charset="-34"/>
              </a:rPr>
              <a:t> </a:t>
            </a:r>
            <a:endParaRPr kumimoji="0" lang="es-ES_tradnl" sz="2800" b="1" i="0" u="none" strike="noStrike" kern="1200" cap="none" spc="0" normalizeH="0" baseline="-25000" noProof="0" dirty="0">
              <a:ln>
                <a:noFill/>
              </a:ln>
              <a:solidFill>
                <a:schemeClr val="bg1"/>
              </a:solidFill>
              <a:effectLst/>
              <a:uLnTx/>
              <a:uFillTx/>
              <a:latin typeface="Prompt SemiBold" panose="00000700000000000000" pitchFamily="2" charset="-34"/>
              <a:cs typeface="Prompt SemiBold" panose="00000700000000000000" pitchFamily="2" charset="-34"/>
            </a:endParaRPr>
          </a:p>
        </p:txBody>
      </p:sp>
      <p:pic>
        <p:nvPicPr>
          <p:cNvPr id="23" name="Imagen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64" y="15992060"/>
            <a:ext cx="9018588" cy="208377"/>
          </a:xfrm>
          <a:prstGeom prst="rect">
            <a:avLst/>
          </a:prstGeom>
        </p:spPr>
      </p:pic>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4" y="0"/>
            <a:ext cx="9018588" cy="2869551"/>
          </a:xfrm>
          <a:prstGeom prst="rect">
            <a:avLst/>
          </a:prstGeom>
        </p:spPr>
      </p:pic>
      <p:sp>
        <p:nvSpPr>
          <p:cNvPr id="13" name="CuadroTexto 12"/>
          <p:cNvSpPr txBox="1"/>
          <p:nvPr/>
        </p:nvSpPr>
        <p:spPr>
          <a:xfrm>
            <a:off x="287867" y="2209062"/>
            <a:ext cx="4648200" cy="523220"/>
          </a:xfrm>
          <a:prstGeom prst="rect">
            <a:avLst/>
          </a:prstGeom>
          <a:solidFill>
            <a:srgbClr val="018D38"/>
          </a:solidFill>
        </p:spPr>
        <p:txBody>
          <a:bodyPr wrap="square" rtlCol="0">
            <a:spAutoFit/>
          </a:bodyPr>
          <a:lstStyle/>
          <a:p>
            <a:r>
              <a:rPr lang="es-ES" sz="2800" b="1" dirty="0">
                <a:solidFill>
                  <a:schemeClr val="bg1"/>
                </a:solidFill>
                <a:latin typeface="Prompt"/>
              </a:rPr>
              <a:t>IRAG-Inusitado (348)</a:t>
            </a:r>
            <a:endParaRPr lang="en-US" sz="2800" b="1" dirty="0">
              <a:solidFill>
                <a:schemeClr val="bg1"/>
              </a:solidFill>
              <a:latin typeface="Prompt"/>
            </a:endParaRPr>
          </a:p>
        </p:txBody>
      </p:sp>
      <p:sp>
        <p:nvSpPr>
          <p:cNvPr id="14" name="CuadroTexto 13"/>
          <p:cNvSpPr txBox="1"/>
          <p:nvPr/>
        </p:nvSpPr>
        <p:spPr>
          <a:xfrm>
            <a:off x="3299912" y="472888"/>
            <a:ext cx="586287" cy="461665"/>
          </a:xfrm>
          <a:prstGeom prst="rect">
            <a:avLst/>
          </a:prstGeom>
          <a:solidFill>
            <a:srgbClr val="0B5640"/>
          </a:solidFill>
        </p:spPr>
        <p:txBody>
          <a:bodyPr wrap="square" rtlCol="0">
            <a:spAutoFit/>
          </a:bodyPr>
          <a:lstStyle/>
          <a:p>
            <a:r>
              <a:rPr lang="es-ES" sz="2400" b="1" dirty="0">
                <a:solidFill>
                  <a:schemeClr val="bg1"/>
                </a:solidFill>
                <a:latin typeface="Prompt"/>
              </a:rPr>
              <a:t>23</a:t>
            </a:r>
            <a:endParaRPr lang="en-US" sz="2400" b="1" dirty="0">
              <a:solidFill>
                <a:schemeClr val="bg1"/>
              </a:solidFill>
              <a:latin typeface="Prompt"/>
            </a:endParaRPr>
          </a:p>
        </p:txBody>
      </p:sp>
      <p:sp>
        <p:nvSpPr>
          <p:cNvPr id="24" name="Rectángulo 23">
            <a:extLst>
              <a:ext uri="{FF2B5EF4-FFF2-40B4-BE49-F238E27FC236}">
                <a16:creationId xmlns:a16="http://schemas.microsoft.com/office/drawing/2014/main" id="{D66F2683-6B71-11FE-0207-677E9E02759D}"/>
              </a:ext>
            </a:extLst>
          </p:cNvPr>
          <p:cNvSpPr/>
          <p:nvPr/>
        </p:nvSpPr>
        <p:spPr>
          <a:xfrm>
            <a:off x="26848" y="9135853"/>
            <a:ext cx="1166045" cy="2844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5" name="Imagen 4">
            <a:extLst>
              <a:ext uri="{FF2B5EF4-FFF2-40B4-BE49-F238E27FC236}">
                <a16:creationId xmlns:a16="http://schemas.microsoft.com/office/drawing/2014/main" id="{49EB656C-7D9D-4D6F-9DB7-9DAB60C6621A}"/>
              </a:ext>
            </a:extLst>
          </p:cNvPr>
          <p:cNvPicPr>
            <a:picLocks noChangeAspect="1"/>
          </p:cNvPicPr>
          <p:nvPr/>
        </p:nvPicPr>
        <p:blipFill>
          <a:blip r:embed="rId4"/>
          <a:stretch>
            <a:fillRect/>
          </a:stretch>
        </p:blipFill>
        <p:spPr>
          <a:xfrm>
            <a:off x="279257" y="3574766"/>
            <a:ext cx="6563641" cy="2232902"/>
          </a:xfrm>
          <a:prstGeom prst="rect">
            <a:avLst/>
          </a:prstGeom>
        </p:spPr>
      </p:pic>
      <p:pic>
        <p:nvPicPr>
          <p:cNvPr id="7" name="Imagen 6">
            <a:extLst>
              <a:ext uri="{FF2B5EF4-FFF2-40B4-BE49-F238E27FC236}">
                <a16:creationId xmlns:a16="http://schemas.microsoft.com/office/drawing/2014/main" id="{42DA610F-1B94-4546-B7FB-F63A67BEA164}"/>
              </a:ext>
            </a:extLst>
          </p:cNvPr>
          <p:cNvPicPr>
            <a:picLocks noChangeAspect="1"/>
          </p:cNvPicPr>
          <p:nvPr/>
        </p:nvPicPr>
        <p:blipFill>
          <a:blip r:embed="rId5"/>
          <a:stretch>
            <a:fillRect/>
          </a:stretch>
        </p:blipFill>
        <p:spPr>
          <a:xfrm>
            <a:off x="6984669" y="4117453"/>
            <a:ext cx="1754662" cy="4221029"/>
          </a:xfrm>
          <a:prstGeom prst="rect">
            <a:avLst/>
          </a:prstGeom>
        </p:spPr>
      </p:pic>
      <p:pic>
        <p:nvPicPr>
          <p:cNvPr id="10" name="Imagen 9">
            <a:extLst>
              <a:ext uri="{FF2B5EF4-FFF2-40B4-BE49-F238E27FC236}">
                <a16:creationId xmlns:a16="http://schemas.microsoft.com/office/drawing/2014/main" id="{84FDB1DF-A493-420D-97C8-E6CDA5893BB5}"/>
              </a:ext>
            </a:extLst>
          </p:cNvPr>
          <p:cNvPicPr>
            <a:picLocks noChangeAspect="1"/>
          </p:cNvPicPr>
          <p:nvPr/>
        </p:nvPicPr>
        <p:blipFill>
          <a:blip r:embed="rId6"/>
          <a:stretch>
            <a:fillRect/>
          </a:stretch>
        </p:blipFill>
        <p:spPr>
          <a:xfrm>
            <a:off x="287867" y="5968903"/>
            <a:ext cx="3316887" cy="3037923"/>
          </a:xfrm>
          <a:prstGeom prst="rect">
            <a:avLst/>
          </a:prstGeom>
        </p:spPr>
      </p:pic>
      <p:pic>
        <p:nvPicPr>
          <p:cNvPr id="15" name="Imagen 14">
            <a:extLst>
              <a:ext uri="{FF2B5EF4-FFF2-40B4-BE49-F238E27FC236}">
                <a16:creationId xmlns:a16="http://schemas.microsoft.com/office/drawing/2014/main" id="{62BEFEF8-F621-42AC-BE60-6B0E18BE749B}"/>
              </a:ext>
            </a:extLst>
          </p:cNvPr>
          <p:cNvPicPr>
            <a:picLocks noChangeAspect="1"/>
          </p:cNvPicPr>
          <p:nvPr/>
        </p:nvPicPr>
        <p:blipFill>
          <a:blip r:embed="rId7"/>
          <a:stretch>
            <a:fillRect/>
          </a:stretch>
        </p:blipFill>
        <p:spPr>
          <a:xfrm>
            <a:off x="3593055" y="5968903"/>
            <a:ext cx="3534268" cy="2973834"/>
          </a:xfrm>
          <a:prstGeom prst="rect">
            <a:avLst/>
          </a:prstGeom>
        </p:spPr>
      </p:pic>
      <p:pic>
        <p:nvPicPr>
          <p:cNvPr id="18" name="Imagen 17">
            <a:extLst>
              <a:ext uri="{FF2B5EF4-FFF2-40B4-BE49-F238E27FC236}">
                <a16:creationId xmlns:a16="http://schemas.microsoft.com/office/drawing/2014/main" id="{8C8A44FC-2265-4D03-BC3D-91671CAA5108}"/>
              </a:ext>
            </a:extLst>
          </p:cNvPr>
          <p:cNvPicPr>
            <a:picLocks noChangeAspect="1"/>
          </p:cNvPicPr>
          <p:nvPr/>
        </p:nvPicPr>
        <p:blipFill>
          <a:blip r:embed="rId8"/>
          <a:stretch>
            <a:fillRect/>
          </a:stretch>
        </p:blipFill>
        <p:spPr>
          <a:xfrm>
            <a:off x="1652337" y="9006826"/>
            <a:ext cx="5775158" cy="2391616"/>
          </a:xfrm>
          <a:prstGeom prst="rect">
            <a:avLst/>
          </a:prstGeom>
        </p:spPr>
      </p:pic>
      <p:pic>
        <p:nvPicPr>
          <p:cNvPr id="22" name="Imagen 21">
            <a:extLst>
              <a:ext uri="{FF2B5EF4-FFF2-40B4-BE49-F238E27FC236}">
                <a16:creationId xmlns:a16="http://schemas.microsoft.com/office/drawing/2014/main" id="{71FA897F-1488-4189-8488-69F64CE9F617}"/>
              </a:ext>
            </a:extLst>
          </p:cNvPr>
          <p:cNvPicPr>
            <a:picLocks noChangeAspect="1"/>
          </p:cNvPicPr>
          <p:nvPr/>
        </p:nvPicPr>
        <p:blipFill>
          <a:blip r:embed="rId9"/>
          <a:stretch>
            <a:fillRect/>
          </a:stretch>
        </p:blipFill>
        <p:spPr>
          <a:xfrm>
            <a:off x="999900" y="11506521"/>
            <a:ext cx="6677957" cy="4221029"/>
          </a:xfrm>
          <a:prstGeom prst="rect">
            <a:avLst/>
          </a:prstGeom>
        </p:spPr>
      </p:pic>
    </p:spTree>
    <p:extLst>
      <p:ext uri="{BB962C8B-B14F-4D97-AF65-F5344CB8AC3E}">
        <p14:creationId xmlns:p14="http://schemas.microsoft.com/office/powerpoint/2010/main" val="12225953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1E8B91B9-7FF6-3038-BF85-5876B703FEA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97804" y="864941"/>
            <a:ext cx="1416252" cy="1344121"/>
          </a:xfrm>
          <a:prstGeom prst="rect">
            <a:avLst/>
          </a:prstGeom>
        </p:spPr>
      </p:pic>
      <p:sp>
        <p:nvSpPr>
          <p:cNvPr id="10" name="Rectángulo 9">
            <a:extLst>
              <a:ext uri="{FF2B5EF4-FFF2-40B4-BE49-F238E27FC236}">
                <a16:creationId xmlns:a16="http://schemas.microsoft.com/office/drawing/2014/main" id="{17543C06-F9C3-9900-5C84-7A27CE12DEAD}"/>
              </a:ext>
            </a:extLst>
          </p:cNvPr>
          <p:cNvSpPr/>
          <p:nvPr/>
        </p:nvSpPr>
        <p:spPr>
          <a:xfrm>
            <a:off x="-6022" y="2941983"/>
            <a:ext cx="9015689" cy="605408"/>
          </a:xfrm>
          <a:prstGeom prst="rect">
            <a:avLst/>
          </a:prstGeom>
          <a:solidFill>
            <a:srgbClr val="018D38"/>
          </a:solidFill>
          <a:ln>
            <a:solidFill>
              <a:srgbClr val="F4FBBC"/>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ES_tradnl" sz="2800" b="1" baseline="-25000" dirty="0">
                <a:solidFill>
                  <a:schemeClr val="bg1"/>
                </a:solidFill>
                <a:latin typeface="Prompt SemiBold" panose="00000700000000000000" pitchFamily="2" charset="-34"/>
                <a:cs typeface="Prompt SemiBold" panose="00000700000000000000" pitchFamily="2" charset="-34"/>
              </a:rPr>
              <a:t>Circulación viral de las unidades centinelas, 2025</a:t>
            </a:r>
            <a:r>
              <a:rPr lang="es-ES_tradnl" sz="2800" b="1" dirty="0">
                <a:solidFill>
                  <a:schemeClr val="bg1"/>
                </a:solidFill>
                <a:latin typeface="Prompt SemiBold" panose="00000700000000000000" pitchFamily="2" charset="-34"/>
                <a:cs typeface="Prompt SemiBold" panose="00000700000000000000" pitchFamily="2" charset="-34"/>
              </a:rPr>
              <a:t> </a:t>
            </a:r>
            <a:endParaRPr kumimoji="0" lang="es-ES_tradnl" sz="2800" b="1" i="0" u="none" strike="noStrike" kern="1200" cap="none" spc="0" normalizeH="0" baseline="-25000" noProof="0" dirty="0">
              <a:ln>
                <a:noFill/>
              </a:ln>
              <a:solidFill>
                <a:schemeClr val="bg1"/>
              </a:solidFill>
              <a:effectLst/>
              <a:uLnTx/>
              <a:uFillTx/>
              <a:latin typeface="Prompt SemiBold" panose="00000700000000000000" pitchFamily="2" charset="-34"/>
              <a:cs typeface="Prompt SemiBold" panose="00000700000000000000" pitchFamily="2" charset="-34"/>
            </a:endParaRPr>
          </a:p>
        </p:txBody>
      </p:sp>
      <p:sp>
        <p:nvSpPr>
          <p:cNvPr id="14" name="Rectángulo 13">
            <a:extLst>
              <a:ext uri="{FF2B5EF4-FFF2-40B4-BE49-F238E27FC236}">
                <a16:creationId xmlns:a16="http://schemas.microsoft.com/office/drawing/2014/main" id="{17543C06-F9C3-9900-5C84-7A27CE12DEAD}"/>
              </a:ext>
            </a:extLst>
          </p:cNvPr>
          <p:cNvSpPr/>
          <p:nvPr/>
        </p:nvSpPr>
        <p:spPr>
          <a:xfrm>
            <a:off x="-6022" y="10782406"/>
            <a:ext cx="9015689" cy="733835"/>
          </a:xfrm>
          <a:prstGeom prst="rect">
            <a:avLst/>
          </a:prstGeom>
          <a:solidFill>
            <a:srgbClr val="018D38"/>
          </a:solidFill>
          <a:ln>
            <a:solidFill>
              <a:srgbClr val="F4FBBC"/>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ES_tradnl" sz="2800" b="1" baseline="-25000" dirty="0">
                <a:solidFill>
                  <a:schemeClr val="bg1"/>
                </a:solidFill>
                <a:latin typeface="Prompt SemiBold" panose="00000700000000000000" pitchFamily="2" charset="-34"/>
                <a:cs typeface="Prompt SemiBold" panose="00000700000000000000" pitchFamily="2" charset="-34"/>
              </a:rPr>
              <a:t>Comportamiento de la circulación viral 2025, Colombia</a:t>
            </a:r>
            <a:r>
              <a:rPr lang="es-ES_tradnl" sz="2800" b="1" dirty="0">
                <a:solidFill>
                  <a:schemeClr val="bg1"/>
                </a:solidFill>
                <a:latin typeface="Prompt SemiBold" panose="00000700000000000000" pitchFamily="2" charset="-34"/>
                <a:cs typeface="Prompt SemiBold" panose="00000700000000000000" pitchFamily="2" charset="-34"/>
              </a:rPr>
              <a:t> </a:t>
            </a:r>
            <a:endParaRPr kumimoji="0" lang="es-ES_tradnl" sz="2800" b="1" i="0" u="none" strike="noStrike" kern="1200" cap="none" spc="0" normalizeH="0" baseline="-25000" noProof="0" dirty="0">
              <a:ln>
                <a:noFill/>
              </a:ln>
              <a:solidFill>
                <a:schemeClr val="bg1"/>
              </a:solidFill>
              <a:effectLst/>
              <a:uLnTx/>
              <a:uFillTx/>
              <a:latin typeface="Prompt SemiBold" panose="00000700000000000000" pitchFamily="2" charset="-34"/>
              <a:cs typeface="Prompt SemiBold" panose="00000700000000000000" pitchFamily="2" charset="-34"/>
            </a:endParaRPr>
          </a:p>
        </p:txBody>
      </p:sp>
      <p:pic>
        <p:nvPicPr>
          <p:cNvPr id="18" name="Imagen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4" y="15992060"/>
            <a:ext cx="9018588" cy="208377"/>
          </a:xfrm>
          <a:prstGeom prst="rect">
            <a:avLst/>
          </a:prstGeom>
        </p:spPr>
      </p:pic>
      <p:pic>
        <p:nvPicPr>
          <p:cNvPr id="12" name="Imagen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0216"/>
            <a:ext cx="9018588" cy="2869551"/>
          </a:xfrm>
          <a:prstGeom prst="rect">
            <a:avLst/>
          </a:prstGeom>
        </p:spPr>
      </p:pic>
      <p:sp>
        <p:nvSpPr>
          <p:cNvPr id="6" name="CuadroTexto 5"/>
          <p:cNvSpPr txBox="1"/>
          <p:nvPr/>
        </p:nvSpPr>
        <p:spPr>
          <a:xfrm>
            <a:off x="287866" y="2209062"/>
            <a:ext cx="5408083" cy="523220"/>
          </a:xfrm>
          <a:prstGeom prst="rect">
            <a:avLst/>
          </a:prstGeom>
          <a:solidFill>
            <a:srgbClr val="018D38"/>
          </a:solidFill>
        </p:spPr>
        <p:txBody>
          <a:bodyPr wrap="square" rtlCol="0">
            <a:spAutoFit/>
          </a:bodyPr>
          <a:lstStyle/>
          <a:p>
            <a:r>
              <a:rPr lang="es-ES" sz="2800" b="1" dirty="0">
                <a:solidFill>
                  <a:schemeClr val="bg1"/>
                </a:solidFill>
                <a:latin typeface="Prompt"/>
              </a:rPr>
              <a:t>Vigilancia centinela (345)</a:t>
            </a:r>
            <a:endParaRPr lang="en-US" sz="2800" b="1" dirty="0">
              <a:solidFill>
                <a:schemeClr val="bg1"/>
              </a:solidFill>
              <a:latin typeface="Prompt"/>
            </a:endParaRPr>
          </a:p>
        </p:txBody>
      </p:sp>
      <p:sp>
        <p:nvSpPr>
          <p:cNvPr id="15" name="CuadroTexto 14"/>
          <p:cNvSpPr txBox="1"/>
          <p:nvPr/>
        </p:nvSpPr>
        <p:spPr>
          <a:xfrm>
            <a:off x="3274511" y="472888"/>
            <a:ext cx="586287" cy="461665"/>
          </a:xfrm>
          <a:prstGeom prst="rect">
            <a:avLst/>
          </a:prstGeom>
          <a:solidFill>
            <a:srgbClr val="0B5640"/>
          </a:solidFill>
        </p:spPr>
        <p:txBody>
          <a:bodyPr wrap="square" rtlCol="0">
            <a:spAutoFit/>
          </a:bodyPr>
          <a:lstStyle/>
          <a:p>
            <a:r>
              <a:rPr lang="es-ES" sz="2400" b="1" dirty="0">
                <a:solidFill>
                  <a:schemeClr val="bg1"/>
                </a:solidFill>
                <a:latin typeface="Prompt"/>
              </a:rPr>
              <a:t>23</a:t>
            </a:r>
          </a:p>
        </p:txBody>
      </p:sp>
      <p:pic>
        <p:nvPicPr>
          <p:cNvPr id="20" name="Imagen 19">
            <a:extLst>
              <a:ext uri="{FF2B5EF4-FFF2-40B4-BE49-F238E27FC236}">
                <a16:creationId xmlns:a16="http://schemas.microsoft.com/office/drawing/2014/main" id="{38152590-3C6F-496B-94AC-D69C3F4AF608}"/>
              </a:ext>
            </a:extLst>
          </p:cNvPr>
          <p:cNvPicPr>
            <a:picLocks noChangeAspect="1"/>
          </p:cNvPicPr>
          <p:nvPr/>
        </p:nvPicPr>
        <p:blipFill>
          <a:blip r:embed="rId5"/>
          <a:stretch>
            <a:fillRect/>
          </a:stretch>
        </p:blipFill>
        <p:spPr>
          <a:xfrm>
            <a:off x="287866" y="11712114"/>
            <a:ext cx="8554644" cy="3334215"/>
          </a:xfrm>
          <a:prstGeom prst="rect">
            <a:avLst/>
          </a:prstGeom>
        </p:spPr>
      </p:pic>
      <p:pic>
        <p:nvPicPr>
          <p:cNvPr id="3" name="Imagen 2">
            <a:extLst>
              <a:ext uri="{FF2B5EF4-FFF2-40B4-BE49-F238E27FC236}">
                <a16:creationId xmlns:a16="http://schemas.microsoft.com/office/drawing/2014/main" id="{76F57CA0-FE6B-4317-8F99-749CFF710855}"/>
              </a:ext>
            </a:extLst>
          </p:cNvPr>
          <p:cNvPicPr>
            <a:picLocks noChangeAspect="1"/>
          </p:cNvPicPr>
          <p:nvPr/>
        </p:nvPicPr>
        <p:blipFill>
          <a:blip r:embed="rId6"/>
          <a:stretch>
            <a:fillRect/>
          </a:stretch>
        </p:blipFill>
        <p:spPr>
          <a:xfrm>
            <a:off x="764182" y="3630039"/>
            <a:ext cx="7602011" cy="1114581"/>
          </a:xfrm>
          <a:prstGeom prst="rect">
            <a:avLst/>
          </a:prstGeom>
        </p:spPr>
      </p:pic>
      <p:pic>
        <p:nvPicPr>
          <p:cNvPr id="7" name="Imagen 6">
            <a:extLst>
              <a:ext uri="{FF2B5EF4-FFF2-40B4-BE49-F238E27FC236}">
                <a16:creationId xmlns:a16="http://schemas.microsoft.com/office/drawing/2014/main" id="{9C3A0CF6-3FAF-4876-8FF7-9EFC14132D5F}"/>
              </a:ext>
            </a:extLst>
          </p:cNvPr>
          <p:cNvPicPr>
            <a:picLocks noChangeAspect="1"/>
          </p:cNvPicPr>
          <p:nvPr/>
        </p:nvPicPr>
        <p:blipFill>
          <a:blip r:embed="rId7"/>
          <a:stretch>
            <a:fillRect/>
          </a:stretch>
        </p:blipFill>
        <p:spPr>
          <a:xfrm>
            <a:off x="404532" y="5143778"/>
            <a:ext cx="2869979" cy="4441399"/>
          </a:xfrm>
          <a:prstGeom prst="rect">
            <a:avLst/>
          </a:prstGeom>
        </p:spPr>
      </p:pic>
      <p:pic>
        <p:nvPicPr>
          <p:cNvPr id="13" name="Imagen 12">
            <a:extLst>
              <a:ext uri="{FF2B5EF4-FFF2-40B4-BE49-F238E27FC236}">
                <a16:creationId xmlns:a16="http://schemas.microsoft.com/office/drawing/2014/main" id="{E1FB5542-667F-4B8B-9F09-0ABA8E00A193}"/>
              </a:ext>
            </a:extLst>
          </p:cNvPr>
          <p:cNvPicPr>
            <a:picLocks noChangeAspect="1"/>
          </p:cNvPicPr>
          <p:nvPr/>
        </p:nvPicPr>
        <p:blipFill>
          <a:blip r:embed="rId8"/>
          <a:stretch>
            <a:fillRect/>
          </a:stretch>
        </p:blipFill>
        <p:spPr>
          <a:xfrm>
            <a:off x="3685588" y="5189781"/>
            <a:ext cx="4928468" cy="4254296"/>
          </a:xfrm>
          <a:prstGeom prst="rect">
            <a:avLst/>
          </a:prstGeom>
        </p:spPr>
      </p:pic>
    </p:spTree>
    <p:extLst>
      <p:ext uri="{BB962C8B-B14F-4D97-AF65-F5344CB8AC3E}">
        <p14:creationId xmlns:p14="http://schemas.microsoft.com/office/powerpoint/2010/main" val="3956445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6229" y="13334199"/>
            <a:ext cx="4388335" cy="1839515"/>
          </a:xfrm>
          <a:prstGeom prst="rect">
            <a:avLst/>
          </a:prstGeom>
        </p:spPr>
      </p:pic>
      <p:sp>
        <p:nvSpPr>
          <p:cNvPr id="5" name="Rectángulo 4"/>
          <p:cNvSpPr/>
          <p:nvPr/>
        </p:nvSpPr>
        <p:spPr>
          <a:xfrm>
            <a:off x="217619" y="1116791"/>
            <a:ext cx="8598877" cy="12926616"/>
          </a:xfrm>
          <a:prstGeom prst="rect">
            <a:avLst/>
          </a:prstGeom>
        </p:spPr>
        <p:txBody>
          <a:bodyPr wrap="square">
            <a:spAutoFit/>
          </a:bodyPr>
          <a:lstStyle/>
          <a:p>
            <a:pPr algn="just"/>
            <a:r>
              <a:rPr lang="es-CO" sz="1400" b="1" dirty="0">
                <a:solidFill>
                  <a:srgbClr val="0B5640"/>
                </a:solidFill>
                <a:latin typeface="Prompt" panose="00000500000000000000" pitchFamily="2" charset="-34"/>
                <a:cs typeface="Prompt" panose="00000500000000000000" pitchFamily="2" charset="-34"/>
              </a:rPr>
              <a:t>Morbilidad por IRA (995): </a:t>
            </a:r>
            <a:r>
              <a:rPr lang="es-CO" sz="1400" dirty="0">
                <a:latin typeface="Prompt" panose="00000500000000000000" pitchFamily="2" charset="-34"/>
                <a:cs typeface="Prompt" panose="00000500000000000000" pitchFamily="2" charset="-34"/>
              </a:rPr>
              <a:t>La base de datos 995 una vez depurada, se analizó de la siguiente manera:</a:t>
            </a:r>
          </a:p>
          <a:p>
            <a:pPr algn="just"/>
            <a:r>
              <a:rPr lang="es-CO" sz="1400" dirty="0">
                <a:latin typeface="Prompt" panose="00000500000000000000" pitchFamily="2" charset="-34"/>
                <a:cs typeface="Prompt" panose="00000500000000000000" pitchFamily="2" charset="-34"/>
              </a:rPr>
              <a:t>Por grupos de edad se calculó el porcentaje de consultas externas, urgencias, hospitalizaciones en sala general y UCI por infección respiratoria aguda del total de atenciones por IRA. </a:t>
            </a:r>
          </a:p>
          <a:p>
            <a:pPr algn="just"/>
            <a:r>
              <a:rPr lang="es-CO" sz="1400" dirty="0">
                <a:latin typeface="Prompt" panose="00000500000000000000" pitchFamily="2" charset="-34"/>
                <a:cs typeface="Prompt" panose="00000500000000000000" pitchFamily="2" charset="-34"/>
              </a:rPr>
              <a:t>En el indicador para el cálculo de la proporción de consultas externas, urgencias, hospitalizaciones en sala general y UCI por IRA, se toma como numerador el número de atenciones por IRA para cada uno de los servicios y el denominador es el total de atenciones por todas las causas para cada servicio.</a:t>
            </a:r>
          </a:p>
          <a:p>
            <a:pPr algn="just"/>
            <a:r>
              <a:rPr lang="es-CO" sz="1400" dirty="0">
                <a:latin typeface="Prompt" panose="00000500000000000000" pitchFamily="2" charset="-34"/>
                <a:cs typeface="Prompt" panose="00000500000000000000" pitchFamily="2" charset="-34"/>
              </a:rPr>
              <a:t>El análisis para la identificación de comportamientos inusuales en las entidades territoriales se realizó mediante la metodología Morbidity and Mortality Weekly Report (MMWR), que consiste en la comparación del valor observado con los valores esperados según notificación desde el 2018 a 2025. </a:t>
            </a:r>
          </a:p>
          <a:p>
            <a:pPr algn="just"/>
            <a:endParaRPr lang="es-ES" sz="1400" dirty="0">
              <a:solidFill>
                <a:srgbClr val="0B5640"/>
              </a:solidFill>
              <a:latin typeface="Prompt" panose="00000500000000000000" pitchFamily="2" charset="-34"/>
              <a:cs typeface="Prompt" panose="00000500000000000000" pitchFamily="2" charset="-34"/>
            </a:endParaRPr>
          </a:p>
          <a:p>
            <a:pPr algn="just"/>
            <a:r>
              <a:rPr lang="es-ES" sz="1400" b="1" dirty="0">
                <a:solidFill>
                  <a:srgbClr val="0B5640"/>
                </a:solidFill>
                <a:latin typeface="Prompt" panose="00000500000000000000" pitchFamily="2" charset="-34"/>
                <a:cs typeface="Prompt" panose="00000500000000000000" pitchFamily="2" charset="-34"/>
              </a:rPr>
              <a:t>IRAG Inusitado (348): </a:t>
            </a:r>
            <a:r>
              <a:rPr lang="es-ES" sz="1400" dirty="0">
                <a:latin typeface="Prompt" panose="00000500000000000000" pitchFamily="2" charset="-34"/>
                <a:cs typeface="Prompt" panose="00000500000000000000" pitchFamily="2" charset="-34"/>
              </a:rPr>
              <a:t>Una vez depurada la base de datos para el análisis, en donde se han excluido previamente los registros con error de digitación (Ajuste D) y los registros duplicados por numero de documento de identificación y nombre completo, se procede a calcular el promedio y desviación estándar de los casos notificados por semana epidemiológica del año 2019 y 2024, estableciendo los limites superior e inferior.</a:t>
            </a:r>
          </a:p>
          <a:p>
            <a:pPr algn="just"/>
            <a:r>
              <a:rPr lang="es-ES" sz="1400" dirty="0">
                <a:latin typeface="Prompt" panose="00000500000000000000" pitchFamily="2" charset="-34"/>
                <a:cs typeface="Prompt" panose="00000500000000000000" pitchFamily="2" charset="-34"/>
              </a:rPr>
              <a:t>Para calcular la proporción de casos de IRAG inusitado con muestra respiratoria, se tuvo en cuenta el numero de casos notificados con muestra respiratoria, divido el total de casos notificados por entidad territorial de notificación; la semaforización se realiza de la siguiente manera: rojo &lt;70%, amarillo entre 89% y 70% y verde &gt;90%</a:t>
            </a:r>
          </a:p>
          <a:p>
            <a:pPr algn="just"/>
            <a:endParaRPr lang="es-ES" sz="1400" dirty="0">
              <a:latin typeface="Prompt" panose="00000500000000000000" pitchFamily="2" charset="-34"/>
              <a:cs typeface="Prompt" panose="00000500000000000000" pitchFamily="2" charset="-34"/>
            </a:endParaRPr>
          </a:p>
          <a:p>
            <a:pPr algn="just"/>
            <a:r>
              <a:rPr lang="es-ES" sz="1400" b="1" dirty="0">
                <a:solidFill>
                  <a:srgbClr val="0B5640"/>
                </a:solidFill>
                <a:latin typeface="Prompt" panose="00000500000000000000" pitchFamily="2" charset="-34"/>
                <a:cs typeface="Prompt" panose="00000500000000000000" pitchFamily="2" charset="-34"/>
              </a:rPr>
              <a:t>Circulación viral de las unidades centinelas (345): </a:t>
            </a:r>
            <a:r>
              <a:rPr lang="es-ES" sz="1400" dirty="0">
                <a:latin typeface="Prompt" panose="00000500000000000000" pitchFamily="2" charset="-34"/>
                <a:cs typeface="Prompt" panose="00000500000000000000" pitchFamily="2" charset="-34"/>
              </a:rPr>
              <a:t>Se depura la base de datos excluyendo los registros con error de digitación (Ajuste D), los registros duplicados por numero de identificación y nombre completo. Para el calculo del indicador del porcentaje de cumplimiento en la notificación, se tienen en cuenta el número de casos notificados por periodo epidemiológico, con base en la notificación de mínimo 5 casos por semana, se considera como cumplimiento mínimo 20 casos por periodo epidemiológico para cada una de las estrategias de ESI-IRAG; para calcular el porcentaje de positividad, se tiene en cuenta los casos reportados con resultado positivo sobre la totalidad de los casos notificados.   Se presentan las variables sociodemográficas más importantes con frecuencia relativa de casos por grupos de edad y sexo y otras variables para el análisis epidemiológico. </a:t>
            </a:r>
          </a:p>
          <a:p>
            <a:pPr algn="just"/>
            <a:endParaRPr lang="es-ES" dirty="0">
              <a:latin typeface="Prompt" panose="00000500000000000000" pitchFamily="2" charset="-34"/>
              <a:cs typeface="Prompt" panose="00000500000000000000" pitchFamily="2" charset="-34"/>
            </a:endParaRPr>
          </a:p>
          <a:p>
            <a:pPr algn="just"/>
            <a:r>
              <a:rPr lang="es-ES" sz="1400" dirty="0">
                <a:latin typeface="Prompt" panose="00000500000000000000" pitchFamily="2" charset="-34"/>
                <a:cs typeface="Prompt" panose="00000500000000000000" pitchFamily="2" charset="-34"/>
              </a:rPr>
              <a:t>Es importante mencionar que durante la Semana epidemiológica 2 y 3 de 2025, se presentaron interrupciones en el servicio de SIVIGILA 4.0 por lo cual se vio afectada la notificación por este aplicativo. Por tal motivo se esperan cambios en el reporte a partir de la semana 4.</a:t>
            </a:r>
          </a:p>
          <a:p>
            <a:pPr algn="just"/>
            <a:endParaRPr lang="es-ES" dirty="0">
              <a:latin typeface="Prompt" panose="00000500000000000000" pitchFamily="2" charset="-34"/>
              <a:cs typeface="Prompt" panose="00000500000000000000" pitchFamily="2" charset="-34"/>
            </a:endParaRPr>
          </a:p>
          <a:p>
            <a:pPr algn="just"/>
            <a:endParaRPr lang="es-ES" dirty="0">
              <a:latin typeface="Prompt" panose="00000500000000000000" pitchFamily="2" charset="-34"/>
              <a:cs typeface="Prompt" panose="00000500000000000000" pitchFamily="2" charset="-34"/>
            </a:endParaRPr>
          </a:p>
          <a:p>
            <a:pPr algn="just"/>
            <a:endParaRPr lang="es-ES" dirty="0">
              <a:latin typeface="Prompt" panose="00000500000000000000" pitchFamily="2" charset="-34"/>
              <a:cs typeface="Prompt" panose="00000500000000000000" pitchFamily="2" charset="-34"/>
            </a:endParaRPr>
          </a:p>
          <a:p>
            <a:pPr algn="just"/>
            <a:endParaRPr lang="es-ES" dirty="0">
              <a:latin typeface="Prompt" panose="00000500000000000000" pitchFamily="2" charset="-34"/>
              <a:cs typeface="Prompt" panose="00000500000000000000" pitchFamily="2" charset="-34"/>
            </a:endParaRPr>
          </a:p>
          <a:p>
            <a:pPr algn="just"/>
            <a:endParaRPr lang="es-ES" dirty="0">
              <a:latin typeface="Prompt" panose="00000500000000000000" pitchFamily="2" charset="-34"/>
              <a:cs typeface="Prompt" panose="00000500000000000000" pitchFamily="2" charset="-34"/>
            </a:endParaRPr>
          </a:p>
          <a:p>
            <a:pPr algn="just"/>
            <a:endParaRPr lang="es-ES" dirty="0">
              <a:latin typeface="Prompt" panose="00000500000000000000" pitchFamily="2" charset="-34"/>
              <a:cs typeface="Prompt" panose="00000500000000000000" pitchFamily="2" charset="-34"/>
            </a:endParaRPr>
          </a:p>
          <a:p>
            <a:pPr algn="just"/>
            <a:endParaRPr lang="es-ES" dirty="0">
              <a:latin typeface="Prompt" panose="00000500000000000000" pitchFamily="2" charset="-34"/>
              <a:cs typeface="Prompt" panose="00000500000000000000" pitchFamily="2" charset="-34"/>
            </a:endParaRPr>
          </a:p>
          <a:p>
            <a:pPr algn="just"/>
            <a:endParaRPr lang="es-ES" dirty="0">
              <a:latin typeface="Prompt" panose="00000500000000000000" pitchFamily="2" charset="-34"/>
              <a:cs typeface="Prompt" panose="00000500000000000000" pitchFamily="2" charset="-34"/>
            </a:endParaRPr>
          </a:p>
          <a:p>
            <a:pPr algn="just"/>
            <a:endParaRPr lang="es-ES" dirty="0">
              <a:latin typeface="Prompt" panose="00000500000000000000" pitchFamily="2" charset="-34"/>
              <a:cs typeface="Prompt" panose="00000500000000000000" pitchFamily="2" charset="-34"/>
            </a:endParaRPr>
          </a:p>
          <a:p>
            <a:pPr algn="just"/>
            <a:endParaRPr lang="es-ES" dirty="0">
              <a:latin typeface="Prompt" panose="00000500000000000000" pitchFamily="2" charset="-34"/>
              <a:cs typeface="Prompt" panose="00000500000000000000" pitchFamily="2" charset="-34"/>
            </a:endParaRPr>
          </a:p>
          <a:p>
            <a:pPr algn="just"/>
            <a:endParaRPr lang="es-ES" dirty="0">
              <a:latin typeface="Prompt" panose="00000500000000000000" pitchFamily="2" charset="-34"/>
              <a:cs typeface="Prompt" panose="00000500000000000000" pitchFamily="2" charset="-34"/>
            </a:endParaRPr>
          </a:p>
          <a:p>
            <a:pPr algn="just"/>
            <a:endParaRPr lang="es-ES" dirty="0">
              <a:latin typeface="Prompt" panose="00000500000000000000" pitchFamily="2" charset="-34"/>
              <a:cs typeface="Prompt" panose="00000500000000000000" pitchFamily="2" charset="-34"/>
            </a:endParaRPr>
          </a:p>
          <a:p>
            <a:pPr algn="just"/>
            <a:endParaRPr lang="es-ES" dirty="0">
              <a:latin typeface="Prompt" panose="00000500000000000000" pitchFamily="2" charset="-34"/>
              <a:cs typeface="Prompt" panose="00000500000000000000" pitchFamily="2" charset="-34"/>
            </a:endParaRPr>
          </a:p>
          <a:p>
            <a:pPr algn="just"/>
            <a:endParaRPr lang="es-ES" dirty="0">
              <a:latin typeface="Prompt" panose="00000500000000000000" pitchFamily="2" charset="-34"/>
              <a:cs typeface="Prompt" panose="00000500000000000000" pitchFamily="2" charset="-34"/>
            </a:endParaRPr>
          </a:p>
          <a:p>
            <a:pPr algn="just"/>
            <a:endParaRPr lang="es-CO" dirty="0">
              <a:latin typeface="Prompt" panose="00000500000000000000" pitchFamily="2" charset="-34"/>
              <a:cs typeface="Prompt" panose="00000500000000000000" pitchFamily="2" charset="-34"/>
            </a:endParaRPr>
          </a:p>
        </p:txBody>
      </p:sp>
      <p:sp>
        <p:nvSpPr>
          <p:cNvPr id="6" name="Rectángulo 5"/>
          <p:cNvSpPr/>
          <p:nvPr/>
        </p:nvSpPr>
        <p:spPr>
          <a:xfrm>
            <a:off x="217619" y="11687478"/>
            <a:ext cx="8305557" cy="1754326"/>
          </a:xfrm>
          <a:prstGeom prst="rect">
            <a:avLst/>
          </a:prstGeom>
        </p:spPr>
        <p:txBody>
          <a:bodyPr wrap="square">
            <a:spAutoFit/>
          </a:bodyPr>
          <a:lstStyle/>
          <a:p>
            <a:r>
              <a:rPr lang="es-CO" dirty="0">
                <a:latin typeface="Prompt" panose="00000500000000000000" pitchFamily="2" charset="-34"/>
                <a:cs typeface="Prompt" panose="00000500000000000000" pitchFamily="2" charset="-34"/>
              </a:rPr>
              <a:t>Elaborado por:</a:t>
            </a:r>
          </a:p>
          <a:p>
            <a:endParaRPr lang="es-CO" dirty="0">
              <a:latin typeface="Prompt" panose="00000500000000000000" pitchFamily="2" charset="-34"/>
              <a:cs typeface="Prompt" panose="00000500000000000000" pitchFamily="2" charset="-34"/>
            </a:endParaRPr>
          </a:p>
          <a:p>
            <a:r>
              <a:rPr lang="es-CO" b="1">
                <a:solidFill>
                  <a:srgbClr val="0B5640"/>
                </a:solidFill>
                <a:latin typeface="Prompt" panose="00000500000000000000" pitchFamily="2" charset="-34"/>
                <a:cs typeface="Prompt" panose="00000500000000000000" pitchFamily="2" charset="-34"/>
              </a:rPr>
              <a:t>Martha Letty Arias</a:t>
            </a:r>
            <a:endParaRPr lang="es-CO" b="1" dirty="0">
              <a:solidFill>
                <a:srgbClr val="0B5640"/>
              </a:solidFill>
              <a:latin typeface="Prompt" panose="00000500000000000000" pitchFamily="2" charset="-34"/>
              <a:cs typeface="Prompt" panose="00000500000000000000" pitchFamily="2" charset="-34"/>
            </a:endParaRPr>
          </a:p>
          <a:p>
            <a:r>
              <a:rPr lang="es-CO" b="1" dirty="0">
                <a:solidFill>
                  <a:srgbClr val="0B5640"/>
                </a:solidFill>
                <a:latin typeface="Prompt" panose="00000500000000000000" pitchFamily="2" charset="-34"/>
                <a:cs typeface="Prompt" panose="00000500000000000000" pitchFamily="2" charset="-34"/>
              </a:rPr>
              <a:t>Correo: </a:t>
            </a:r>
            <a:r>
              <a:rPr lang="es-CO" dirty="0">
                <a:latin typeface="Prompt" panose="00000500000000000000" pitchFamily="2" charset="-34"/>
                <a:cs typeface="Prompt" panose="00000500000000000000" pitchFamily="2" charset="-34"/>
              </a:rPr>
              <a:t>ira.sssa@antioquia.gov.co</a:t>
            </a:r>
          </a:p>
          <a:p>
            <a:r>
              <a:rPr lang="es-CO" dirty="0">
                <a:latin typeface="Prompt" panose="00000500000000000000" pitchFamily="2" charset="-34"/>
                <a:cs typeface="Prompt" panose="00000500000000000000" pitchFamily="2" charset="-34"/>
              </a:rPr>
              <a:t>Equipo de Infección Respiratoria Aguda (IRA)</a:t>
            </a:r>
          </a:p>
          <a:p>
            <a:r>
              <a:rPr lang="es-CO" dirty="0">
                <a:latin typeface="Prompt" panose="00000500000000000000" pitchFamily="2" charset="-34"/>
                <a:cs typeface="Prompt" panose="00000500000000000000" pitchFamily="2" charset="-34"/>
              </a:rPr>
              <a:t>Secretaria de Salud e Inclusión Social</a:t>
            </a:r>
          </a:p>
        </p:txBody>
      </p:sp>
      <p:sp>
        <p:nvSpPr>
          <p:cNvPr id="7" name="Rectángulo 6">
            <a:extLst>
              <a:ext uri="{FF2B5EF4-FFF2-40B4-BE49-F238E27FC236}">
                <a16:creationId xmlns:a16="http://schemas.microsoft.com/office/drawing/2014/main" id="{17543C06-F9C3-9900-5C84-7A27CE12DEAD}"/>
              </a:ext>
            </a:extLst>
          </p:cNvPr>
          <p:cNvSpPr/>
          <p:nvPr/>
        </p:nvSpPr>
        <p:spPr>
          <a:xfrm>
            <a:off x="0" y="-61781"/>
            <a:ext cx="9015689" cy="668067"/>
          </a:xfrm>
          <a:prstGeom prst="rect">
            <a:avLst/>
          </a:prstGeom>
          <a:solidFill>
            <a:srgbClr val="018D38"/>
          </a:solidFill>
          <a:ln>
            <a:solidFill>
              <a:srgbClr val="F4FBBC"/>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ES_tradnl" sz="2800" b="1" baseline="-25000" dirty="0">
                <a:solidFill>
                  <a:schemeClr val="bg1"/>
                </a:solidFill>
                <a:latin typeface="Prompt SemiBold" panose="00000700000000000000" pitchFamily="2" charset="-34"/>
                <a:cs typeface="Prompt SemiBold" panose="00000700000000000000" pitchFamily="2" charset="-34"/>
              </a:rPr>
              <a:t>Ficha Técnica</a:t>
            </a:r>
            <a:r>
              <a:rPr lang="es-ES_tradnl" sz="2800" b="1" dirty="0">
                <a:solidFill>
                  <a:schemeClr val="bg1"/>
                </a:solidFill>
                <a:latin typeface="Prompt SemiBold" panose="00000700000000000000" pitchFamily="2" charset="-34"/>
                <a:cs typeface="Prompt SemiBold" panose="00000700000000000000" pitchFamily="2" charset="-34"/>
              </a:rPr>
              <a:t> </a:t>
            </a:r>
            <a:endParaRPr kumimoji="0" lang="es-ES_tradnl" sz="2800" b="1" i="0" u="none" strike="noStrike" kern="1200" cap="none" spc="0" normalizeH="0" baseline="-25000" noProof="0" dirty="0">
              <a:ln>
                <a:noFill/>
              </a:ln>
              <a:solidFill>
                <a:schemeClr val="bg1"/>
              </a:solidFill>
              <a:effectLst/>
              <a:uLnTx/>
              <a:uFillTx/>
              <a:latin typeface="Prompt SemiBold" panose="00000700000000000000" pitchFamily="2" charset="-34"/>
              <a:cs typeface="Prompt SemiBold" panose="00000700000000000000" pitchFamily="2" charset="-34"/>
            </a:endParaRPr>
          </a:p>
        </p:txBody>
      </p:sp>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4" y="15992060"/>
            <a:ext cx="9018588" cy="208377"/>
          </a:xfrm>
          <a:prstGeom prst="rect">
            <a:avLst/>
          </a:prstGeom>
        </p:spPr>
      </p:pic>
    </p:spTree>
    <p:extLst>
      <p:ext uri="{BB962C8B-B14F-4D97-AF65-F5344CB8AC3E}">
        <p14:creationId xmlns:p14="http://schemas.microsoft.com/office/powerpoint/2010/main" val="1170043453"/>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79034</TotalTime>
  <Words>581</Words>
  <Application>Microsoft Office PowerPoint</Application>
  <PresentationFormat>Personalizado</PresentationFormat>
  <Paragraphs>50</Paragraphs>
  <Slides>6</Slides>
  <Notes>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6</vt:i4>
      </vt:variant>
    </vt:vector>
  </HeadingPairs>
  <TitlesOfParts>
    <vt:vector size="12" baseType="lpstr">
      <vt:lpstr>Arial</vt:lpstr>
      <vt:lpstr>Calibri</vt:lpstr>
      <vt:lpstr>Calibri Light</vt:lpstr>
      <vt:lpstr>Prompt</vt:lpstr>
      <vt:lpstr>Prompt SemiBold</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S0259</dc:creator>
  <cp:lastModifiedBy>Usuario</cp:lastModifiedBy>
  <cp:revision>598</cp:revision>
  <dcterms:created xsi:type="dcterms:W3CDTF">2022-03-13T00:26:14Z</dcterms:created>
  <dcterms:modified xsi:type="dcterms:W3CDTF">2025-06-27T17:09:35Z</dcterms:modified>
</cp:coreProperties>
</file>