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887F5-3524-4568-8A2D-2B659672C8CF}" v="8" dt="2025-04-11T20:12:22.9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3979" autoAdjust="0"/>
  </p:normalViewPr>
  <p:slideViewPr>
    <p:cSldViewPr snapToGrid="0">
      <p:cViewPr>
        <p:scale>
          <a:sx n="70" d="100"/>
          <a:sy n="70" d="100"/>
        </p:scale>
        <p:origin x="1668" y="-3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27/06/2025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27/06/2025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27/06/2025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27/06/2025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27/06/2025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21</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5" name="Imagen 4">
            <a:extLst>
              <a:ext uri="{FF2B5EF4-FFF2-40B4-BE49-F238E27FC236}">
                <a16:creationId xmlns:a16="http://schemas.microsoft.com/office/drawing/2014/main" id="{F87AFE6C-332C-4F14-8F3C-04A320FEB1FD}"/>
              </a:ext>
            </a:extLst>
          </p:cNvPr>
          <p:cNvPicPr>
            <a:picLocks noChangeAspect="1"/>
          </p:cNvPicPr>
          <p:nvPr/>
        </p:nvPicPr>
        <p:blipFill>
          <a:blip r:embed="rId6"/>
          <a:stretch>
            <a:fillRect/>
          </a:stretch>
        </p:blipFill>
        <p:spPr>
          <a:xfrm>
            <a:off x="225462" y="3633885"/>
            <a:ext cx="2579428" cy="2104113"/>
          </a:xfrm>
          <a:prstGeom prst="rect">
            <a:avLst/>
          </a:prstGeom>
        </p:spPr>
      </p:pic>
      <p:pic>
        <p:nvPicPr>
          <p:cNvPr id="7" name="Imagen 6">
            <a:extLst>
              <a:ext uri="{FF2B5EF4-FFF2-40B4-BE49-F238E27FC236}">
                <a16:creationId xmlns:a16="http://schemas.microsoft.com/office/drawing/2014/main" id="{47BF76D3-629C-4540-AEC3-A60589A73641}"/>
              </a:ext>
            </a:extLst>
          </p:cNvPr>
          <p:cNvPicPr>
            <a:picLocks noChangeAspect="1"/>
          </p:cNvPicPr>
          <p:nvPr/>
        </p:nvPicPr>
        <p:blipFill>
          <a:blip r:embed="rId7"/>
          <a:stretch>
            <a:fillRect/>
          </a:stretch>
        </p:blipFill>
        <p:spPr>
          <a:xfrm>
            <a:off x="2804891" y="3674101"/>
            <a:ext cx="5988236" cy="2042655"/>
          </a:xfrm>
          <a:prstGeom prst="rect">
            <a:avLst/>
          </a:prstGeom>
        </p:spPr>
      </p:pic>
      <p:pic>
        <p:nvPicPr>
          <p:cNvPr id="10" name="Imagen 9">
            <a:extLst>
              <a:ext uri="{FF2B5EF4-FFF2-40B4-BE49-F238E27FC236}">
                <a16:creationId xmlns:a16="http://schemas.microsoft.com/office/drawing/2014/main" id="{B8DADC08-5C55-4F3F-938D-07564EAC186F}"/>
              </a:ext>
            </a:extLst>
          </p:cNvPr>
          <p:cNvPicPr>
            <a:picLocks noChangeAspect="1"/>
          </p:cNvPicPr>
          <p:nvPr/>
        </p:nvPicPr>
        <p:blipFill>
          <a:blip r:embed="rId8"/>
          <a:stretch>
            <a:fillRect/>
          </a:stretch>
        </p:blipFill>
        <p:spPr>
          <a:xfrm>
            <a:off x="156075" y="5872305"/>
            <a:ext cx="2915057" cy="2362472"/>
          </a:xfrm>
          <a:prstGeom prst="rect">
            <a:avLst/>
          </a:prstGeom>
        </p:spPr>
      </p:pic>
      <p:pic>
        <p:nvPicPr>
          <p:cNvPr id="13" name="Imagen 12">
            <a:extLst>
              <a:ext uri="{FF2B5EF4-FFF2-40B4-BE49-F238E27FC236}">
                <a16:creationId xmlns:a16="http://schemas.microsoft.com/office/drawing/2014/main" id="{AC2BE0C7-F01E-4FFA-AFCE-52925FE3B6CC}"/>
              </a:ext>
            </a:extLst>
          </p:cNvPr>
          <p:cNvPicPr>
            <a:picLocks noChangeAspect="1"/>
          </p:cNvPicPr>
          <p:nvPr/>
        </p:nvPicPr>
        <p:blipFill rotWithShape="1">
          <a:blip r:embed="rId9"/>
          <a:srcRect r="1643"/>
          <a:stretch/>
        </p:blipFill>
        <p:spPr>
          <a:xfrm>
            <a:off x="3071132" y="5872305"/>
            <a:ext cx="5628025" cy="2333951"/>
          </a:xfrm>
          <a:prstGeom prst="rect">
            <a:avLst/>
          </a:prstGeom>
        </p:spPr>
      </p:pic>
      <p:pic>
        <p:nvPicPr>
          <p:cNvPr id="20" name="Imagen 19">
            <a:extLst>
              <a:ext uri="{FF2B5EF4-FFF2-40B4-BE49-F238E27FC236}">
                <a16:creationId xmlns:a16="http://schemas.microsoft.com/office/drawing/2014/main" id="{292495DE-05F6-4F01-9665-1446AD30A025}"/>
              </a:ext>
            </a:extLst>
          </p:cNvPr>
          <p:cNvPicPr>
            <a:picLocks noChangeAspect="1"/>
          </p:cNvPicPr>
          <p:nvPr/>
        </p:nvPicPr>
        <p:blipFill>
          <a:blip r:embed="rId10"/>
          <a:stretch>
            <a:fillRect/>
          </a:stretch>
        </p:blipFill>
        <p:spPr>
          <a:xfrm>
            <a:off x="272546" y="9005694"/>
            <a:ext cx="8520582" cy="611584"/>
          </a:xfrm>
          <a:prstGeom prst="rect">
            <a:avLst/>
          </a:prstGeom>
        </p:spPr>
      </p:pic>
      <p:pic>
        <p:nvPicPr>
          <p:cNvPr id="23" name="Imagen 22">
            <a:extLst>
              <a:ext uri="{FF2B5EF4-FFF2-40B4-BE49-F238E27FC236}">
                <a16:creationId xmlns:a16="http://schemas.microsoft.com/office/drawing/2014/main" id="{A278FEA3-EFE2-447D-AE96-4BD8EEB8E9B1}"/>
              </a:ext>
            </a:extLst>
          </p:cNvPr>
          <p:cNvPicPr>
            <a:picLocks noChangeAspect="1"/>
          </p:cNvPicPr>
          <p:nvPr/>
        </p:nvPicPr>
        <p:blipFill rotWithShape="1">
          <a:blip r:embed="rId11"/>
          <a:srcRect r="381"/>
          <a:stretch/>
        </p:blipFill>
        <p:spPr>
          <a:xfrm>
            <a:off x="3652555" y="10146839"/>
            <a:ext cx="2627010" cy="3115253"/>
          </a:xfrm>
          <a:prstGeom prst="rect">
            <a:avLst/>
          </a:prstGeom>
        </p:spPr>
      </p:pic>
      <p:pic>
        <p:nvPicPr>
          <p:cNvPr id="26" name="Imagen 25">
            <a:extLst>
              <a:ext uri="{FF2B5EF4-FFF2-40B4-BE49-F238E27FC236}">
                <a16:creationId xmlns:a16="http://schemas.microsoft.com/office/drawing/2014/main" id="{725B5593-878B-4D79-8409-C0040C774EF9}"/>
              </a:ext>
            </a:extLst>
          </p:cNvPr>
          <p:cNvPicPr>
            <a:picLocks noChangeAspect="1"/>
          </p:cNvPicPr>
          <p:nvPr/>
        </p:nvPicPr>
        <p:blipFill rotWithShape="1">
          <a:blip r:embed="rId12"/>
          <a:srcRect r="3868"/>
          <a:stretch/>
        </p:blipFill>
        <p:spPr>
          <a:xfrm>
            <a:off x="6381555" y="10065296"/>
            <a:ext cx="2535042" cy="3169455"/>
          </a:xfrm>
          <a:prstGeom prst="rect">
            <a:avLst/>
          </a:prstGeom>
        </p:spPr>
      </p:pic>
      <p:pic>
        <p:nvPicPr>
          <p:cNvPr id="29" name="Imagen 28">
            <a:extLst>
              <a:ext uri="{FF2B5EF4-FFF2-40B4-BE49-F238E27FC236}">
                <a16:creationId xmlns:a16="http://schemas.microsoft.com/office/drawing/2014/main" id="{E4393C81-74C3-48F2-96A3-25B97ECF8B20}"/>
              </a:ext>
            </a:extLst>
          </p:cNvPr>
          <p:cNvPicPr>
            <a:picLocks noChangeAspect="1"/>
          </p:cNvPicPr>
          <p:nvPr/>
        </p:nvPicPr>
        <p:blipFill rotWithShape="1">
          <a:blip r:embed="rId13"/>
          <a:srcRect r="1859"/>
          <a:stretch/>
        </p:blipFill>
        <p:spPr>
          <a:xfrm>
            <a:off x="4708218" y="13337863"/>
            <a:ext cx="3261890" cy="2484853"/>
          </a:xfrm>
          <a:prstGeom prst="rect">
            <a:avLst/>
          </a:prstGeom>
        </p:spPr>
      </p:pic>
      <p:pic>
        <p:nvPicPr>
          <p:cNvPr id="33" name="Imagen 32">
            <a:extLst>
              <a:ext uri="{FF2B5EF4-FFF2-40B4-BE49-F238E27FC236}">
                <a16:creationId xmlns:a16="http://schemas.microsoft.com/office/drawing/2014/main" id="{D9177550-C5CB-4B11-828D-25FD6BF07768}"/>
              </a:ext>
            </a:extLst>
          </p:cNvPr>
          <p:cNvPicPr>
            <a:picLocks noChangeAspect="1"/>
          </p:cNvPicPr>
          <p:nvPr/>
        </p:nvPicPr>
        <p:blipFill>
          <a:blip r:embed="rId14"/>
          <a:stretch>
            <a:fillRect/>
          </a:stretch>
        </p:blipFill>
        <p:spPr>
          <a:xfrm>
            <a:off x="411261" y="10112927"/>
            <a:ext cx="3181794" cy="4045758"/>
          </a:xfrm>
          <a:prstGeom prst="rect">
            <a:avLst/>
          </a:prstGeom>
        </p:spPr>
      </p:pic>
      <p:pic>
        <p:nvPicPr>
          <p:cNvPr id="35" name="Imagen 34">
            <a:extLst>
              <a:ext uri="{FF2B5EF4-FFF2-40B4-BE49-F238E27FC236}">
                <a16:creationId xmlns:a16="http://schemas.microsoft.com/office/drawing/2014/main" id="{55B14430-FBB1-4484-BA36-036BFFACB6F3}"/>
              </a:ext>
            </a:extLst>
          </p:cNvPr>
          <p:cNvPicPr>
            <a:picLocks noChangeAspect="1"/>
          </p:cNvPicPr>
          <p:nvPr/>
        </p:nvPicPr>
        <p:blipFill>
          <a:blip r:embed="rId15"/>
          <a:stretch>
            <a:fillRect/>
          </a:stretch>
        </p:blipFill>
        <p:spPr>
          <a:xfrm>
            <a:off x="480286" y="14328029"/>
            <a:ext cx="3931647" cy="767438"/>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5934" y="10454829"/>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21</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877171"/>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9" name="Imagen 8">
            <a:extLst>
              <a:ext uri="{FF2B5EF4-FFF2-40B4-BE49-F238E27FC236}">
                <a16:creationId xmlns:a16="http://schemas.microsoft.com/office/drawing/2014/main" id="{42560119-D57A-48FB-AFEC-C0104012AC7F}"/>
              </a:ext>
            </a:extLst>
          </p:cNvPr>
          <p:cNvPicPr>
            <a:picLocks noChangeAspect="1"/>
          </p:cNvPicPr>
          <p:nvPr/>
        </p:nvPicPr>
        <p:blipFill>
          <a:blip r:embed="rId5"/>
          <a:stretch>
            <a:fillRect/>
          </a:stretch>
        </p:blipFill>
        <p:spPr>
          <a:xfrm>
            <a:off x="140777" y="3659462"/>
            <a:ext cx="2676563" cy="2510899"/>
          </a:xfrm>
          <a:prstGeom prst="rect">
            <a:avLst/>
          </a:prstGeom>
        </p:spPr>
      </p:pic>
      <p:pic>
        <p:nvPicPr>
          <p:cNvPr id="10" name="Imagen 9">
            <a:extLst>
              <a:ext uri="{FF2B5EF4-FFF2-40B4-BE49-F238E27FC236}">
                <a16:creationId xmlns:a16="http://schemas.microsoft.com/office/drawing/2014/main" id="{14222B05-6456-4772-ADDD-990D95C1AEEA}"/>
              </a:ext>
            </a:extLst>
          </p:cNvPr>
          <p:cNvPicPr>
            <a:picLocks noChangeAspect="1"/>
          </p:cNvPicPr>
          <p:nvPr/>
        </p:nvPicPr>
        <p:blipFill>
          <a:blip r:embed="rId6"/>
          <a:stretch>
            <a:fillRect/>
          </a:stretch>
        </p:blipFill>
        <p:spPr>
          <a:xfrm>
            <a:off x="2817340" y="3649617"/>
            <a:ext cx="5986791" cy="2312985"/>
          </a:xfrm>
          <a:prstGeom prst="rect">
            <a:avLst/>
          </a:prstGeom>
        </p:spPr>
      </p:pic>
      <p:pic>
        <p:nvPicPr>
          <p:cNvPr id="19" name="Imagen 18">
            <a:extLst>
              <a:ext uri="{FF2B5EF4-FFF2-40B4-BE49-F238E27FC236}">
                <a16:creationId xmlns:a16="http://schemas.microsoft.com/office/drawing/2014/main" id="{8C021C1E-0479-4C81-95A7-78BD14890E03}"/>
              </a:ext>
            </a:extLst>
          </p:cNvPr>
          <p:cNvPicPr>
            <a:picLocks noChangeAspect="1"/>
          </p:cNvPicPr>
          <p:nvPr/>
        </p:nvPicPr>
        <p:blipFill rotWithShape="1">
          <a:blip r:embed="rId7"/>
          <a:srcRect b="1542"/>
          <a:stretch/>
        </p:blipFill>
        <p:spPr>
          <a:xfrm>
            <a:off x="41937" y="6338314"/>
            <a:ext cx="2943636" cy="2373684"/>
          </a:xfrm>
          <a:prstGeom prst="rect">
            <a:avLst/>
          </a:prstGeom>
        </p:spPr>
      </p:pic>
      <p:pic>
        <p:nvPicPr>
          <p:cNvPr id="22" name="Imagen 21">
            <a:extLst>
              <a:ext uri="{FF2B5EF4-FFF2-40B4-BE49-F238E27FC236}">
                <a16:creationId xmlns:a16="http://schemas.microsoft.com/office/drawing/2014/main" id="{F3DE9598-A3D6-4629-87B7-6F61BB1C89E1}"/>
              </a:ext>
            </a:extLst>
          </p:cNvPr>
          <p:cNvPicPr>
            <a:picLocks noChangeAspect="1"/>
          </p:cNvPicPr>
          <p:nvPr/>
        </p:nvPicPr>
        <p:blipFill>
          <a:blip r:embed="rId8"/>
          <a:stretch>
            <a:fillRect/>
          </a:stretch>
        </p:blipFill>
        <p:spPr>
          <a:xfrm>
            <a:off x="3036746" y="6085286"/>
            <a:ext cx="5767385" cy="2626712"/>
          </a:xfrm>
          <a:prstGeom prst="rect">
            <a:avLst/>
          </a:prstGeom>
        </p:spPr>
      </p:pic>
      <p:pic>
        <p:nvPicPr>
          <p:cNvPr id="25" name="Imagen 24">
            <a:extLst>
              <a:ext uri="{FF2B5EF4-FFF2-40B4-BE49-F238E27FC236}">
                <a16:creationId xmlns:a16="http://schemas.microsoft.com/office/drawing/2014/main" id="{E5DF1F7E-4763-4CA8-A268-AE70248499DC}"/>
              </a:ext>
            </a:extLst>
          </p:cNvPr>
          <p:cNvPicPr>
            <a:picLocks noChangeAspect="1"/>
          </p:cNvPicPr>
          <p:nvPr/>
        </p:nvPicPr>
        <p:blipFill>
          <a:blip r:embed="rId9"/>
          <a:stretch>
            <a:fillRect/>
          </a:stretch>
        </p:blipFill>
        <p:spPr>
          <a:xfrm>
            <a:off x="41937" y="9383694"/>
            <a:ext cx="8762194" cy="950675"/>
          </a:xfrm>
          <a:prstGeom prst="rect">
            <a:avLst/>
          </a:prstGeom>
        </p:spPr>
      </p:pic>
      <p:pic>
        <p:nvPicPr>
          <p:cNvPr id="4" name="Imagen 3">
            <a:extLst>
              <a:ext uri="{FF2B5EF4-FFF2-40B4-BE49-F238E27FC236}">
                <a16:creationId xmlns:a16="http://schemas.microsoft.com/office/drawing/2014/main" id="{0C4016F9-64D9-4982-9CC3-CCBBD03DD921}"/>
              </a:ext>
            </a:extLst>
          </p:cNvPr>
          <p:cNvPicPr>
            <a:picLocks noChangeAspect="1"/>
          </p:cNvPicPr>
          <p:nvPr/>
        </p:nvPicPr>
        <p:blipFill>
          <a:blip r:embed="rId10"/>
          <a:stretch>
            <a:fillRect/>
          </a:stretch>
        </p:blipFill>
        <p:spPr>
          <a:xfrm>
            <a:off x="3111073" y="11653309"/>
            <a:ext cx="2623922" cy="3801270"/>
          </a:xfrm>
          <a:prstGeom prst="rect">
            <a:avLst/>
          </a:prstGeom>
        </p:spPr>
      </p:pic>
      <p:pic>
        <p:nvPicPr>
          <p:cNvPr id="6" name="Imagen 5">
            <a:extLst>
              <a:ext uri="{FF2B5EF4-FFF2-40B4-BE49-F238E27FC236}">
                <a16:creationId xmlns:a16="http://schemas.microsoft.com/office/drawing/2014/main" id="{E1D107E4-B8E5-4355-ABDB-369CFFE7D1DB}"/>
              </a:ext>
            </a:extLst>
          </p:cNvPr>
          <p:cNvPicPr>
            <a:picLocks noChangeAspect="1"/>
          </p:cNvPicPr>
          <p:nvPr/>
        </p:nvPicPr>
        <p:blipFill>
          <a:blip r:embed="rId11"/>
          <a:stretch>
            <a:fillRect/>
          </a:stretch>
        </p:blipFill>
        <p:spPr>
          <a:xfrm>
            <a:off x="5821256" y="11682142"/>
            <a:ext cx="3188499" cy="3671092"/>
          </a:xfrm>
          <a:prstGeom prst="rect">
            <a:avLst/>
          </a:prstGeom>
        </p:spPr>
      </p:pic>
      <p:pic>
        <p:nvPicPr>
          <p:cNvPr id="8" name="Imagen 7">
            <a:extLst>
              <a:ext uri="{FF2B5EF4-FFF2-40B4-BE49-F238E27FC236}">
                <a16:creationId xmlns:a16="http://schemas.microsoft.com/office/drawing/2014/main" id="{BF8439FE-A2F6-4C98-B6F9-E9005D4353A8}"/>
              </a:ext>
            </a:extLst>
          </p:cNvPr>
          <p:cNvPicPr>
            <a:picLocks noChangeAspect="1"/>
          </p:cNvPicPr>
          <p:nvPr/>
        </p:nvPicPr>
        <p:blipFill>
          <a:blip r:embed="rId12"/>
          <a:stretch>
            <a:fillRect/>
          </a:stretch>
        </p:blipFill>
        <p:spPr>
          <a:xfrm>
            <a:off x="3562248" y="10911412"/>
            <a:ext cx="4716379" cy="580263"/>
          </a:xfrm>
          <a:prstGeom prst="rect">
            <a:avLst/>
          </a:prstGeom>
        </p:spPr>
      </p:pic>
      <p:pic>
        <p:nvPicPr>
          <p:cNvPr id="12" name="Imagen 11">
            <a:extLst>
              <a:ext uri="{FF2B5EF4-FFF2-40B4-BE49-F238E27FC236}">
                <a16:creationId xmlns:a16="http://schemas.microsoft.com/office/drawing/2014/main" id="{0630814F-167C-4636-B06B-E822A5804C7F}"/>
              </a:ext>
            </a:extLst>
          </p:cNvPr>
          <p:cNvPicPr>
            <a:picLocks noChangeAspect="1"/>
          </p:cNvPicPr>
          <p:nvPr/>
        </p:nvPicPr>
        <p:blipFill>
          <a:blip r:embed="rId13"/>
          <a:stretch>
            <a:fillRect/>
          </a:stretch>
        </p:blipFill>
        <p:spPr>
          <a:xfrm>
            <a:off x="140777" y="11014483"/>
            <a:ext cx="2994809" cy="4167500"/>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21</a:t>
            </a:r>
          </a:p>
        </p:txBody>
      </p:sp>
      <p:pic>
        <p:nvPicPr>
          <p:cNvPr id="4" name="Imagen 3">
            <a:extLst>
              <a:ext uri="{FF2B5EF4-FFF2-40B4-BE49-F238E27FC236}">
                <a16:creationId xmlns:a16="http://schemas.microsoft.com/office/drawing/2014/main" id="{E59EE0C4-4E44-4990-850C-24888E3010BA}"/>
              </a:ext>
            </a:extLst>
          </p:cNvPr>
          <p:cNvPicPr>
            <a:picLocks noChangeAspect="1"/>
          </p:cNvPicPr>
          <p:nvPr/>
        </p:nvPicPr>
        <p:blipFill>
          <a:blip r:embed="rId5"/>
          <a:stretch>
            <a:fillRect/>
          </a:stretch>
        </p:blipFill>
        <p:spPr>
          <a:xfrm>
            <a:off x="161703" y="3400319"/>
            <a:ext cx="2853345" cy="1982210"/>
          </a:xfrm>
          <a:prstGeom prst="rect">
            <a:avLst/>
          </a:prstGeom>
        </p:spPr>
      </p:pic>
      <p:pic>
        <p:nvPicPr>
          <p:cNvPr id="6" name="Imagen 5">
            <a:extLst>
              <a:ext uri="{FF2B5EF4-FFF2-40B4-BE49-F238E27FC236}">
                <a16:creationId xmlns:a16="http://schemas.microsoft.com/office/drawing/2014/main" id="{2B7E1E09-E670-4C60-8098-061B3D3FCC58}"/>
              </a:ext>
            </a:extLst>
          </p:cNvPr>
          <p:cNvPicPr>
            <a:picLocks noChangeAspect="1"/>
          </p:cNvPicPr>
          <p:nvPr/>
        </p:nvPicPr>
        <p:blipFill>
          <a:blip r:embed="rId6"/>
          <a:stretch>
            <a:fillRect/>
          </a:stretch>
        </p:blipFill>
        <p:spPr>
          <a:xfrm>
            <a:off x="3104800" y="3953847"/>
            <a:ext cx="5594357" cy="3305885"/>
          </a:xfrm>
          <a:prstGeom prst="rect">
            <a:avLst/>
          </a:prstGeom>
        </p:spPr>
      </p:pic>
      <p:pic>
        <p:nvPicPr>
          <p:cNvPr id="9" name="Imagen 8">
            <a:extLst>
              <a:ext uri="{FF2B5EF4-FFF2-40B4-BE49-F238E27FC236}">
                <a16:creationId xmlns:a16="http://schemas.microsoft.com/office/drawing/2014/main" id="{68DADD0F-DF8B-4D4C-B87D-CA4112E4B64F}"/>
              </a:ext>
            </a:extLst>
          </p:cNvPr>
          <p:cNvPicPr>
            <a:picLocks noChangeAspect="1"/>
          </p:cNvPicPr>
          <p:nvPr/>
        </p:nvPicPr>
        <p:blipFill>
          <a:blip r:embed="rId7"/>
          <a:stretch>
            <a:fillRect/>
          </a:stretch>
        </p:blipFill>
        <p:spPr>
          <a:xfrm>
            <a:off x="161703" y="5437735"/>
            <a:ext cx="2853344" cy="2192105"/>
          </a:xfrm>
          <a:prstGeom prst="rect">
            <a:avLst/>
          </a:prstGeom>
        </p:spPr>
      </p:pic>
      <p:pic>
        <p:nvPicPr>
          <p:cNvPr id="15" name="Imagen 14">
            <a:extLst>
              <a:ext uri="{FF2B5EF4-FFF2-40B4-BE49-F238E27FC236}">
                <a16:creationId xmlns:a16="http://schemas.microsoft.com/office/drawing/2014/main" id="{B0A616C6-6369-46BA-9876-0D1F6B443CFA}"/>
              </a:ext>
            </a:extLst>
          </p:cNvPr>
          <p:cNvPicPr>
            <a:picLocks noChangeAspect="1"/>
          </p:cNvPicPr>
          <p:nvPr/>
        </p:nvPicPr>
        <p:blipFill rotWithShape="1">
          <a:blip r:embed="rId8"/>
          <a:srcRect t="545"/>
          <a:stretch/>
        </p:blipFill>
        <p:spPr>
          <a:xfrm>
            <a:off x="630195" y="7827294"/>
            <a:ext cx="7705455" cy="2559244"/>
          </a:xfrm>
          <a:prstGeom prst="rect">
            <a:avLst/>
          </a:prstGeom>
        </p:spPr>
      </p:pic>
      <p:pic>
        <p:nvPicPr>
          <p:cNvPr id="5" name="Imagen 4">
            <a:extLst>
              <a:ext uri="{FF2B5EF4-FFF2-40B4-BE49-F238E27FC236}">
                <a16:creationId xmlns:a16="http://schemas.microsoft.com/office/drawing/2014/main" id="{B53B1B87-69A5-46B0-8732-23F386A3EA4A}"/>
              </a:ext>
            </a:extLst>
          </p:cNvPr>
          <p:cNvPicPr>
            <a:picLocks noChangeAspect="1"/>
          </p:cNvPicPr>
          <p:nvPr/>
        </p:nvPicPr>
        <p:blipFill>
          <a:blip r:embed="rId9"/>
          <a:stretch>
            <a:fillRect/>
          </a:stretch>
        </p:blipFill>
        <p:spPr>
          <a:xfrm>
            <a:off x="548548" y="11406367"/>
            <a:ext cx="7868748" cy="4344006"/>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21</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B190AC32-502A-4F58-B090-9B7EC2D5F04C}"/>
              </a:ext>
            </a:extLst>
          </p:cNvPr>
          <p:cNvPicPr>
            <a:picLocks noChangeAspect="1"/>
          </p:cNvPicPr>
          <p:nvPr/>
        </p:nvPicPr>
        <p:blipFill>
          <a:blip r:embed="rId4"/>
          <a:stretch>
            <a:fillRect/>
          </a:stretch>
        </p:blipFill>
        <p:spPr>
          <a:xfrm>
            <a:off x="188999" y="3538439"/>
            <a:ext cx="6796203" cy="2581642"/>
          </a:xfrm>
          <a:prstGeom prst="rect">
            <a:avLst/>
          </a:prstGeom>
        </p:spPr>
      </p:pic>
      <p:pic>
        <p:nvPicPr>
          <p:cNvPr id="7" name="Imagen 6">
            <a:extLst>
              <a:ext uri="{FF2B5EF4-FFF2-40B4-BE49-F238E27FC236}">
                <a16:creationId xmlns:a16="http://schemas.microsoft.com/office/drawing/2014/main" id="{BB59A71A-6B3B-431F-83C5-6C4520E9EEC9}"/>
              </a:ext>
            </a:extLst>
          </p:cNvPr>
          <p:cNvPicPr>
            <a:picLocks noChangeAspect="1"/>
          </p:cNvPicPr>
          <p:nvPr/>
        </p:nvPicPr>
        <p:blipFill>
          <a:blip r:embed="rId5"/>
          <a:stretch>
            <a:fillRect/>
          </a:stretch>
        </p:blipFill>
        <p:spPr>
          <a:xfrm>
            <a:off x="6985202" y="4231929"/>
            <a:ext cx="1863235" cy="4145144"/>
          </a:xfrm>
          <a:prstGeom prst="rect">
            <a:avLst/>
          </a:prstGeom>
        </p:spPr>
      </p:pic>
      <p:pic>
        <p:nvPicPr>
          <p:cNvPr id="10" name="Imagen 9">
            <a:extLst>
              <a:ext uri="{FF2B5EF4-FFF2-40B4-BE49-F238E27FC236}">
                <a16:creationId xmlns:a16="http://schemas.microsoft.com/office/drawing/2014/main" id="{370212F3-B2E2-4352-88F3-92C915E62124}"/>
              </a:ext>
            </a:extLst>
          </p:cNvPr>
          <p:cNvPicPr>
            <a:picLocks noChangeAspect="1"/>
          </p:cNvPicPr>
          <p:nvPr/>
        </p:nvPicPr>
        <p:blipFill>
          <a:blip r:embed="rId6"/>
          <a:stretch>
            <a:fillRect/>
          </a:stretch>
        </p:blipFill>
        <p:spPr>
          <a:xfrm>
            <a:off x="253741" y="6214452"/>
            <a:ext cx="3086531" cy="2705981"/>
          </a:xfrm>
          <a:prstGeom prst="rect">
            <a:avLst/>
          </a:prstGeom>
        </p:spPr>
      </p:pic>
      <p:pic>
        <p:nvPicPr>
          <p:cNvPr id="12" name="Imagen 11">
            <a:extLst>
              <a:ext uri="{FF2B5EF4-FFF2-40B4-BE49-F238E27FC236}">
                <a16:creationId xmlns:a16="http://schemas.microsoft.com/office/drawing/2014/main" id="{49B57858-EE40-4940-9DEA-0A0A7069AEF9}"/>
              </a:ext>
            </a:extLst>
          </p:cNvPr>
          <p:cNvPicPr>
            <a:picLocks noChangeAspect="1"/>
          </p:cNvPicPr>
          <p:nvPr/>
        </p:nvPicPr>
        <p:blipFill>
          <a:blip r:embed="rId7"/>
          <a:stretch>
            <a:fillRect/>
          </a:stretch>
        </p:blipFill>
        <p:spPr>
          <a:xfrm>
            <a:off x="3886199" y="6174747"/>
            <a:ext cx="3086531" cy="2648124"/>
          </a:xfrm>
          <a:prstGeom prst="rect">
            <a:avLst/>
          </a:prstGeom>
        </p:spPr>
      </p:pic>
      <p:pic>
        <p:nvPicPr>
          <p:cNvPr id="16" name="Imagen 15">
            <a:extLst>
              <a:ext uri="{FF2B5EF4-FFF2-40B4-BE49-F238E27FC236}">
                <a16:creationId xmlns:a16="http://schemas.microsoft.com/office/drawing/2014/main" id="{0C14358B-3FCA-40E8-9E18-B3103C82114C}"/>
              </a:ext>
            </a:extLst>
          </p:cNvPr>
          <p:cNvPicPr>
            <a:picLocks noChangeAspect="1"/>
          </p:cNvPicPr>
          <p:nvPr/>
        </p:nvPicPr>
        <p:blipFill>
          <a:blip r:embed="rId8"/>
          <a:stretch>
            <a:fillRect/>
          </a:stretch>
        </p:blipFill>
        <p:spPr>
          <a:xfrm>
            <a:off x="721896" y="8931496"/>
            <a:ext cx="6577262" cy="3086531"/>
          </a:xfrm>
          <a:prstGeom prst="rect">
            <a:avLst/>
          </a:prstGeom>
        </p:spPr>
      </p:pic>
      <p:pic>
        <p:nvPicPr>
          <p:cNvPr id="19" name="Imagen 18">
            <a:extLst>
              <a:ext uri="{FF2B5EF4-FFF2-40B4-BE49-F238E27FC236}">
                <a16:creationId xmlns:a16="http://schemas.microsoft.com/office/drawing/2014/main" id="{7B90DBD2-ABB3-4BF6-A860-2CC053BB8C74}"/>
              </a:ext>
            </a:extLst>
          </p:cNvPr>
          <p:cNvPicPr>
            <a:picLocks noChangeAspect="1"/>
          </p:cNvPicPr>
          <p:nvPr/>
        </p:nvPicPr>
        <p:blipFill>
          <a:blip r:embed="rId9"/>
          <a:stretch>
            <a:fillRect/>
          </a:stretch>
        </p:blipFill>
        <p:spPr>
          <a:xfrm>
            <a:off x="417096" y="11933851"/>
            <a:ext cx="8165430" cy="3920940"/>
          </a:xfrm>
          <a:prstGeom prst="rect">
            <a:avLst/>
          </a:prstGeom>
        </p:spPr>
      </p:pic>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21</a:t>
            </a:r>
          </a:p>
        </p:txBody>
      </p:sp>
      <p:pic>
        <p:nvPicPr>
          <p:cNvPr id="3" name="Imagen 2">
            <a:extLst>
              <a:ext uri="{FF2B5EF4-FFF2-40B4-BE49-F238E27FC236}">
                <a16:creationId xmlns:a16="http://schemas.microsoft.com/office/drawing/2014/main" id="{86C63D15-4DC7-4CC4-9D52-60981772C8C8}"/>
              </a:ext>
            </a:extLst>
          </p:cNvPr>
          <p:cNvPicPr>
            <a:picLocks noChangeAspect="1"/>
          </p:cNvPicPr>
          <p:nvPr/>
        </p:nvPicPr>
        <p:blipFill>
          <a:blip r:embed="rId5"/>
          <a:stretch>
            <a:fillRect/>
          </a:stretch>
        </p:blipFill>
        <p:spPr>
          <a:xfrm>
            <a:off x="1042737" y="3694690"/>
            <a:ext cx="7283116" cy="857370"/>
          </a:xfrm>
          <a:prstGeom prst="rect">
            <a:avLst/>
          </a:prstGeom>
        </p:spPr>
      </p:pic>
      <p:pic>
        <p:nvPicPr>
          <p:cNvPr id="7" name="Imagen 6">
            <a:extLst>
              <a:ext uri="{FF2B5EF4-FFF2-40B4-BE49-F238E27FC236}">
                <a16:creationId xmlns:a16="http://schemas.microsoft.com/office/drawing/2014/main" id="{B2B4295B-D172-4E98-9572-B70432205C1F}"/>
              </a:ext>
            </a:extLst>
          </p:cNvPr>
          <p:cNvPicPr>
            <a:picLocks noChangeAspect="1"/>
          </p:cNvPicPr>
          <p:nvPr/>
        </p:nvPicPr>
        <p:blipFill>
          <a:blip r:embed="rId6"/>
          <a:stretch>
            <a:fillRect/>
          </a:stretch>
        </p:blipFill>
        <p:spPr>
          <a:xfrm>
            <a:off x="287866" y="4798188"/>
            <a:ext cx="2872429" cy="5548969"/>
          </a:xfrm>
          <a:prstGeom prst="rect">
            <a:avLst/>
          </a:prstGeom>
        </p:spPr>
      </p:pic>
      <p:pic>
        <p:nvPicPr>
          <p:cNvPr id="13" name="Imagen 12">
            <a:extLst>
              <a:ext uri="{FF2B5EF4-FFF2-40B4-BE49-F238E27FC236}">
                <a16:creationId xmlns:a16="http://schemas.microsoft.com/office/drawing/2014/main" id="{555036F3-7555-4220-AA35-277CA9759607}"/>
              </a:ext>
            </a:extLst>
          </p:cNvPr>
          <p:cNvPicPr>
            <a:picLocks noChangeAspect="1"/>
          </p:cNvPicPr>
          <p:nvPr/>
        </p:nvPicPr>
        <p:blipFill>
          <a:blip r:embed="rId7"/>
          <a:stretch>
            <a:fillRect/>
          </a:stretch>
        </p:blipFill>
        <p:spPr>
          <a:xfrm>
            <a:off x="3274511" y="4951559"/>
            <a:ext cx="5456211" cy="5015738"/>
          </a:xfrm>
          <a:prstGeom prst="rect">
            <a:avLst/>
          </a:prstGeom>
        </p:spPr>
      </p:pic>
      <p:pic>
        <p:nvPicPr>
          <p:cNvPr id="20" name="Imagen 19">
            <a:extLst>
              <a:ext uri="{FF2B5EF4-FFF2-40B4-BE49-F238E27FC236}">
                <a16:creationId xmlns:a16="http://schemas.microsoft.com/office/drawing/2014/main" id="{38152590-3C6F-496B-94AC-D69C3F4AF608}"/>
              </a:ext>
            </a:extLst>
          </p:cNvPr>
          <p:cNvPicPr>
            <a:picLocks noChangeAspect="1"/>
          </p:cNvPicPr>
          <p:nvPr/>
        </p:nvPicPr>
        <p:blipFill>
          <a:blip r:embed="rId8"/>
          <a:stretch>
            <a:fillRect/>
          </a:stretch>
        </p:blipFill>
        <p:spPr>
          <a:xfrm>
            <a:off x="287866" y="11712114"/>
            <a:ext cx="8554644" cy="3334215"/>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78986</TotalTime>
  <Words>581</Words>
  <Application>Microsoft Office PowerPoint</Application>
  <PresentationFormat>Personalizado</PresentationFormat>
  <Paragraphs>50</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588</cp:revision>
  <dcterms:created xsi:type="dcterms:W3CDTF">2022-03-13T00:26:14Z</dcterms:created>
  <dcterms:modified xsi:type="dcterms:W3CDTF">2025-06-27T15:10:07Z</dcterms:modified>
</cp:coreProperties>
</file>