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887F5-3524-4568-8A2D-2B659672C8CF}" v="8" dt="2025-04-11T20:12:22.9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3979" autoAdjust="0"/>
  </p:normalViewPr>
  <p:slideViewPr>
    <p:cSldViewPr snapToGrid="0">
      <p:cViewPr>
        <p:scale>
          <a:sx n="87" d="100"/>
          <a:sy n="87" d="100"/>
        </p:scale>
        <p:origin x="1194" y="-4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6/06/2025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6/06/2025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6/06/2025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6/06/2025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6/06/2025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6/06/2025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6/06/2025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6/06/2025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6/06/2025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6/06/2025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6/06/2025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6/06/2025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6/06/2025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19</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4" name="Imagen 3">
            <a:extLst>
              <a:ext uri="{FF2B5EF4-FFF2-40B4-BE49-F238E27FC236}">
                <a16:creationId xmlns:a16="http://schemas.microsoft.com/office/drawing/2014/main" id="{4DE62781-06C2-4159-AAFC-B297E432BB30}"/>
              </a:ext>
            </a:extLst>
          </p:cNvPr>
          <p:cNvPicPr>
            <a:picLocks noChangeAspect="1"/>
          </p:cNvPicPr>
          <p:nvPr/>
        </p:nvPicPr>
        <p:blipFill>
          <a:blip r:embed="rId6"/>
          <a:stretch>
            <a:fillRect/>
          </a:stretch>
        </p:blipFill>
        <p:spPr>
          <a:xfrm>
            <a:off x="103424" y="3585360"/>
            <a:ext cx="2845356" cy="2438740"/>
          </a:xfrm>
          <a:prstGeom prst="rect">
            <a:avLst/>
          </a:prstGeom>
        </p:spPr>
      </p:pic>
      <p:pic>
        <p:nvPicPr>
          <p:cNvPr id="7" name="Imagen 6">
            <a:extLst>
              <a:ext uri="{FF2B5EF4-FFF2-40B4-BE49-F238E27FC236}">
                <a16:creationId xmlns:a16="http://schemas.microsoft.com/office/drawing/2014/main" id="{DB923AFE-182D-439F-B866-ACED60344CB1}"/>
              </a:ext>
            </a:extLst>
          </p:cNvPr>
          <p:cNvPicPr>
            <a:picLocks noChangeAspect="1"/>
          </p:cNvPicPr>
          <p:nvPr/>
        </p:nvPicPr>
        <p:blipFill>
          <a:blip r:embed="rId7"/>
          <a:stretch>
            <a:fillRect/>
          </a:stretch>
        </p:blipFill>
        <p:spPr>
          <a:xfrm>
            <a:off x="3190875" y="3647190"/>
            <a:ext cx="5585618" cy="2357240"/>
          </a:xfrm>
          <a:prstGeom prst="rect">
            <a:avLst/>
          </a:prstGeom>
        </p:spPr>
      </p:pic>
      <p:pic>
        <p:nvPicPr>
          <p:cNvPr id="10" name="Imagen 9">
            <a:extLst>
              <a:ext uri="{FF2B5EF4-FFF2-40B4-BE49-F238E27FC236}">
                <a16:creationId xmlns:a16="http://schemas.microsoft.com/office/drawing/2014/main" id="{C6A4212D-2164-4CD0-8782-2BB3227DCB51}"/>
              </a:ext>
            </a:extLst>
          </p:cNvPr>
          <p:cNvPicPr>
            <a:picLocks noChangeAspect="1"/>
          </p:cNvPicPr>
          <p:nvPr/>
        </p:nvPicPr>
        <p:blipFill>
          <a:blip r:embed="rId8"/>
          <a:stretch>
            <a:fillRect/>
          </a:stretch>
        </p:blipFill>
        <p:spPr>
          <a:xfrm>
            <a:off x="43587" y="6004430"/>
            <a:ext cx="2905194" cy="2419688"/>
          </a:xfrm>
          <a:prstGeom prst="rect">
            <a:avLst/>
          </a:prstGeom>
        </p:spPr>
      </p:pic>
      <p:pic>
        <p:nvPicPr>
          <p:cNvPr id="14" name="Imagen 13">
            <a:extLst>
              <a:ext uri="{FF2B5EF4-FFF2-40B4-BE49-F238E27FC236}">
                <a16:creationId xmlns:a16="http://schemas.microsoft.com/office/drawing/2014/main" id="{7505FF5A-8613-4441-A459-264056BF63BE}"/>
              </a:ext>
            </a:extLst>
          </p:cNvPr>
          <p:cNvPicPr>
            <a:picLocks noChangeAspect="1"/>
          </p:cNvPicPr>
          <p:nvPr/>
        </p:nvPicPr>
        <p:blipFill>
          <a:blip r:embed="rId9"/>
          <a:stretch>
            <a:fillRect/>
          </a:stretch>
        </p:blipFill>
        <p:spPr>
          <a:xfrm>
            <a:off x="2948781" y="6048012"/>
            <a:ext cx="5931016" cy="2288460"/>
          </a:xfrm>
          <a:prstGeom prst="rect">
            <a:avLst/>
          </a:prstGeom>
        </p:spPr>
      </p:pic>
      <p:pic>
        <p:nvPicPr>
          <p:cNvPr id="21" name="Imagen 20">
            <a:extLst>
              <a:ext uri="{FF2B5EF4-FFF2-40B4-BE49-F238E27FC236}">
                <a16:creationId xmlns:a16="http://schemas.microsoft.com/office/drawing/2014/main" id="{E89C99B6-2F65-4B76-B00D-2E9C1D0F3B82}"/>
              </a:ext>
            </a:extLst>
          </p:cNvPr>
          <p:cNvPicPr>
            <a:picLocks noChangeAspect="1"/>
          </p:cNvPicPr>
          <p:nvPr/>
        </p:nvPicPr>
        <p:blipFill>
          <a:blip r:embed="rId10"/>
          <a:stretch>
            <a:fillRect/>
          </a:stretch>
        </p:blipFill>
        <p:spPr>
          <a:xfrm>
            <a:off x="347345" y="10179587"/>
            <a:ext cx="3316745" cy="4080793"/>
          </a:xfrm>
          <a:prstGeom prst="rect">
            <a:avLst/>
          </a:prstGeom>
        </p:spPr>
      </p:pic>
      <p:pic>
        <p:nvPicPr>
          <p:cNvPr id="26" name="Imagen 25">
            <a:extLst>
              <a:ext uri="{FF2B5EF4-FFF2-40B4-BE49-F238E27FC236}">
                <a16:creationId xmlns:a16="http://schemas.microsoft.com/office/drawing/2014/main" id="{32B27C43-3D09-4D46-B86E-1D3386DCFB29}"/>
              </a:ext>
            </a:extLst>
          </p:cNvPr>
          <p:cNvPicPr>
            <a:picLocks noChangeAspect="1"/>
          </p:cNvPicPr>
          <p:nvPr/>
        </p:nvPicPr>
        <p:blipFill>
          <a:blip r:embed="rId11"/>
          <a:stretch>
            <a:fillRect/>
          </a:stretch>
        </p:blipFill>
        <p:spPr>
          <a:xfrm>
            <a:off x="3747294" y="10179587"/>
            <a:ext cx="2624932" cy="3137421"/>
          </a:xfrm>
          <a:prstGeom prst="rect">
            <a:avLst/>
          </a:prstGeom>
        </p:spPr>
      </p:pic>
      <p:pic>
        <p:nvPicPr>
          <p:cNvPr id="28" name="Imagen 27">
            <a:extLst>
              <a:ext uri="{FF2B5EF4-FFF2-40B4-BE49-F238E27FC236}">
                <a16:creationId xmlns:a16="http://schemas.microsoft.com/office/drawing/2014/main" id="{C45FFB20-068B-453E-8175-837B6A4DCC8F}"/>
              </a:ext>
            </a:extLst>
          </p:cNvPr>
          <p:cNvPicPr>
            <a:picLocks noChangeAspect="1"/>
          </p:cNvPicPr>
          <p:nvPr/>
        </p:nvPicPr>
        <p:blipFill>
          <a:blip r:embed="rId12"/>
          <a:stretch>
            <a:fillRect/>
          </a:stretch>
        </p:blipFill>
        <p:spPr>
          <a:xfrm>
            <a:off x="6372226" y="10208166"/>
            <a:ext cx="2507571" cy="3108842"/>
          </a:xfrm>
          <a:prstGeom prst="rect">
            <a:avLst/>
          </a:prstGeom>
        </p:spPr>
      </p:pic>
      <p:pic>
        <p:nvPicPr>
          <p:cNvPr id="30" name="Imagen 29">
            <a:extLst>
              <a:ext uri="{FF2B5EF4-FFF2-40B4-BE49-F238E27FC236}">
                <a16:creationId xmlns:a16="http://schemas.microsoft.com/office/drawing/2014/main" id="{82FEE3C8-DA05-4C42-92CB-8887CC99611B}"/>
              </a:ext>
            </a:extLst>
          </p:cNvPr>
          <p:cNvPicPr>
            <a:picLocks noChangeAspect="1"/>
          </p:cNvPicPr>
          <p:nvPr/>
        </p:nvPicPr>
        <p:blipFill>
          <a:blip r:embed="rId13"/>
          <a:stretch>
            <a:fillRect/>
          </a:stretch>
        </p:blipFill>
        <p:spPr>
          <a:xfrm>
            <a:off x="3758828" y="13305133"/>
            <a:ext cx="2518659" cy="2422417"/>
          </a:xfrm>
          <a:prstGeom prst="rect">
            <a:avLst/>
          </a:prstGeom>
        </p:spPr>
      </p:pic>
      <p:pic>
        <p:nvPicPr>
          <p:cNvPr id="33" name="Imagen 32">
            <a:extLst>
              <a:ext uri="{FF2B5EF4-FFF2-40B4-BE49-F238E27FC236}">
                <a16:creationId xmlns:a16="http://schemas.microsoft.com/office/drawing/2014/main" id="{DE980FF8-A80E-4485-A0E0-605F0C214A7D}"/>
              </a:ext>
            </a:extLst>
          </p:cNvPr>
          <p:cNvPicPr>
            <a:picLocks noChangeAspect="1"/>
          </p:cNvPicPr>
          <p:nvPr/>
        </p:nvPicPr>
        <p:blipFill>
          <a:blip r:embed="rId14"/>
          <a:stretch>
            <a:fillRect/>
          </a:stretch>
        </p:blipFill>
        <p:spPr>
          <a:xfrm>
            <a:off x="6313545" y="13315950"/>
            <a:ext cx="2624932" cy="2362985"/>
          </a:xfrm>
          <a:prstGeom prst="rect">
            <a:avLst/>
          </a:prstGeom>
        </p:spPr>
      </p:pic>
      <p:pic>
        <p:nvPicPr>
          <p:cNvPr id="35" name="Imagen 34">
            <a:extLst>
              <a:ext uri="{FF2B5EF4-FFF2-40B4-BE49-F238E27FC236}">
                <a16:creationId xmlns:a16="http://schemas.microsoft.com/office/drawing/2014/main" id="{324B0D1F-6594-460F-A070-B675E9C40697}"/>
              </a:ext>
            </a:extLst>
          </p:cNvPr>
          <p:cNvPicPr>
            <a:picLocks noChangeAspect="1"/>
          </p:cNvPicPr>
          <p:nvPr/>
        </p:nvPicPr>
        <p:blipFill>
          <a:blip r:embed="rId15"/>
          <a:stretch>
            <a:fillRect/>
          </a:stretch>
        </p:blipFill>
        <p:spPr>
          <a:xfrm>
            <a:off x="80112" y="14488541"/>
            <a:ext cx="3583978" cy="514422"/>
          </a:xfrm>
          <a:prstGeom prst="rect">
            <a:avLst/>
          </a:prstGeom>
        </p:spPr>
      </p:pic>
      <p:pic>
        <p:nvPicPr>
          <p:cNvPr id="37" name="Imagen 36">
            <a:extLst>
              <a:ext uri="{FF2B5EF4-FFF2-40B4-BE49-F238E27FC236}">
                <a16:creationId xmlns:a16="http://schemas.microsoft.com/office/drawing/2014/main" id="{FCCB78ED-CDD7-46D8-8F85-8A4EDD37227A}"/>
              </a:ext>
            </a:extLst>
          </p:cNvPr>
          <p:cNvPicPr>
            <a:picLocks noChangeAspect="1"/>
          </p:cNvPicPr>
          <p:nvPr/>
        </p:nvPicPr>
        <p:blipFill>
          <a:blip r:embed="rId16"/>
          <a:stretch>
            <a:fillRect/>
          </a:stretch>
        </p:blipFill>
        <p:spPr>
          <a:xfrm>
            <a:off x="103424" y="9030434"/>
            <a:ext cx="8776373" cy="533157"/>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5934" y="10454829"/>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19</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877171"/>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7" name="Imagen 6">
            <a:extLst>
              <a:ext uri="{FF2B5EF4-FFF2-40B4-BE49-F238E27FC236}">
                <a16:creationId xmlns:a16="http://schemas.microsoft.com/office/drawing/2014/main" id="{7EF453A3-C0FF-47FE-9899-0261A0149CC4}"/>
              </a:ext>
            </a:extLst>
          </p:cNvPr>
          <p:cNvPicPr>
            <a:picLocks noChangeAspect="1"/>
          </p:cNvPicPr>
          <p:nvPr/>
        </p:nvPicPr>
        <p:blipFill>
          <a:blip r:embed="rId5"/>
          <a:stretch>
            <a:fillRect/>
          </a:stretch>
        </p:blipFill>
        <p:spPr>
          <a:xfrm>
            <a:off x="88618" y="3440576"/>
            <a:ext cx="2677609" cy="2695951"/>
          </a:xfrm>
          <a:prstGeom prst="rect">
            <a:avLst/>
          </a:prstGeom>
        </p:spPr>
      </p:pic>
      <p:pic>
        <p:nvPicPr>
          <p:cNvPr id="10" name="Imagen 9">
            <a:extLst>
              <a:ext uri="{FF2B5EF4-FFF2-40B4-BE49-F238E27FC236}">
                <a16:creationId xmlns:a16="http://schemas.microsoft.com/office/drawing/2014/main" id="{8DE7ADEE-1F38-4D33-93A1-5568F2A3A14A}"/>
              </a:ext>
            </a:extLst>
          </p:cNvPr>
          <p:cNvPicPr>
            <a:picLocks noChangeAspect="1"/>
          </p:cNvPicPr>
          <p:nvPr/>
        </p:nvPicPr>
        <p:blipFill>
          <a:blip r:embed="rId6"/>
          <a:stretch>
            <a:fillRect/>
          </a:stretch>
        </p:blipFill>
        <p:spPr>
          <a:xfrm>
            <a:off x="2854712" y="3514451"/>
            <a:ext cx="5950241" cy="2594596"/>
          </a:xfrm>
          <a:prstGeom prst="rect">
            <a:avLst/>
          </a:prstGeom>
        </p:spPr>
      </p:pic>
      <p:pic>
        <p:nvPicPr>
          <p:cNvPr id="22" name="Imagen 21">
            <a:extLst>
              <a:ext uri="{FF2B5EF4-FFF2-40B4-BE49-F238E27FC236}">
                <a16:creationId xmlns:a16="http://schemas.microsoft.com/office/drawing/2014/main" id="{8FB65EDD-8CF4-4EE6-8CAB-27E56B03A116}"/>
              </a:ext>
            </a:extLst>
          </p:cNvPr>
          <p:cNvPicPr>
            <a:picLocks noChangeAspect="1"/>
          </p:cNvPicPr>
          <p:nvPr/>
        </p:nvPicPr>
        <p:blipFill>
          <a:blip r:embed="rId7"/>
          <a:stretch>
            <a:fillRect/>
          </a:stretch>
        </p:blipFill>
        <p:spPr>
          <a:xfrm>
            <a:off x="88619" y="6169848"/>
            <a:ext cx="3211294" cy="2592335"/>
          </a:xfrm>
          <a:prstGeom prst="rect">
            <a:avLst/>
          </a:prstGeom>
        </p:spPr>
      </p:pic>
      <p:pic>
        <p:nvPicPr>
          <p:cNvPr id="25" name="Imagen 24">
            <a:extLst>
              <a:ext uri="{FF2B5EF4-FFF2-40B4-BE49-F238E27FC236}">
                <a16:creationId xmlns:a16="http://schemas.microsoft.com/office/drawing/2014/main" id="{5D7D0632-650D-4BFB-8A37-F87568955DFA}"/>
              </a:ext>
            </a:extLst>
          </p:cNvPr>
          <p:cNvPicPr>
            <a:picLocks noChangeAspect="1"/>
          </p:cNvPicPr>
          <p:nvPr/>
        </p:nvPicPr>
        <p:blipFill>
          <a:blip r:embed="rId8"/>
          <a:stretch>
            <a:fillRect/>
          </a:stretch>
        </p:blipFill>
        <p:spPr>
          <a:xfrm>
            <a:off x="3363485" y="6095963"/>
            <a:ext cx="5441468" cy="2639582"/>
          </a:xfrm>
          <a:prstGeom prst="rect">
            <a:avLst/>
          </a:prstGeom>
        </p:spPr>
      </p:pic>
      <p:pic>
        <p:nvPicPr>
          <p:cNvPr id="28" name="Imagen 27">
            <a:extLst>
              <a:ext uri="{FF2B5EF4-FFF2-40B4-BE49-F238E27FC236}">
                <a16:creationId xmlns:a16="http://schemas.microsoft.com/office/drawing/2014/main" id="{94D5B301-EEF4-48E4-A29E-2F0AEC64D8AA}"/>
              </a:ext>
            </a:extLst>
          </p:cNvPr>
          <p:cNvPicPr>
            <a:picLocks noChangeAspect="1"/>
          </p:cNvPicPr>
          <p:nvPr/>
        </p:nvPicPr>
        <p:blipFill>
          <a:blip r:embed="rId9"/>
          <a:stretch>
            <a:fillRect/>
          </a:stretch>
        </p:blipFill>
        <p:spPr>
          <a:xfrm>
            <a:off x="88618" y="9335589"/>
            <a:ext cx="8789191" cy="977614"/>
          </a:xfrm>
          <a:prstGeom prst="rect">
            <a:avLst/>
          </a:prstGeom>
        </p:spPr>
      </p:pic>
      <p:pic>
        <p:nvPicPr>
          <p:cNvPr id="30" name="Imagen 29">
            <a:extLst>
              <a:ext uri="{FF2B5EF4-FFF2-40B4-BE49-F238E27FC236}">
                <a16:creationId xmlns:a16="http://schemas.microsoft.com/office/drawing/2014/main" id="{02F1F230-0AFC-4D97-9B00-234DCCFDE351}"/>
              </a:ext>
            </a:extLst>
          </p:cNvPr>
          <p:cNvPicPr>
            <a:picLocks noChangeAspect="1"/>
          </p:cNvPicPr>
          <p:nvPr/>
        </p:nvPicPr>
        <p:blipFill>
          <a:blip r:embed="rId10"/>
          <a:stretch>
            <a:fillRect/>
          </a:stretch>
        </p:blipFill>
        <p:spPr>
          <a:xfrm>
            <a:off x="88618" y="10995801"/>
            <a:ext cx="3324311" cy="4002589"/>
          </a:xfrm>
          <a:prstGeom prst="rect">
            <a:avLst/>
          </a:prstGeom>
        </p:spPr>
      </p:pic>
      <p:pic>
        <p:nvPicPr>
          <p:cNvPr id="32" name="Imagen 31">
            <a:extLst>
              <a:ext uri="{FF2B5EF4-FFF2-40B4-BE49-F238E27FC236}">
                <a16:creationId xmlns:a16="http://schemas.microsoft.com/office/drawing/2014/main" id="{9BB138B0-594F-4ACA-A031-F4F35F2A911F}"/>
              </a:ext>
            </a:extLst>
          </p:cNvPr>
          <p:cNvPicPr>
            <a:picLocks noChangeAspect="1"/>
          </p:cNvPicPr>
          <p:nvPr/>
        </p:nvPicPr>
        <p:blipFill>
          <a:blip r:embed="rId11"/>
          <a:stretch>
            <a:fillRect/>
          </a:stretch>
        </p:blipFill>
        <p:spPr>
          <a:xfrm>
            <a:off x="3886199" y="10896215"/>
            <a:ext cx="4020111" cy="552527"/>
          </a:xfrm>
          <a:prstGeom prst="rect">
            <a:avLst/>
          </a:prstGeom>
        </p:spPr>
      </p:pic>
      <p:pic>
        <p:nvPicPr>
          <p:cNvPr id="34" name="Imagen 33">
            <a:extLst>
              <a:ext uri="{FF2B5EF4-FFF2-40B4-BE49-F238E27FC236}">
                <a16:creationId xmlns:a16="http://schemas.microsoft.com/office/drawing/2014/main" id="{A65228F3-35A6-4E0A-A645-CCBB29D26285}"/>
              </a:ext>
            </a:extLst>
          </p:cNvPr>
          <p:cNvPicPr>
            <a:picLocks noChangeAspect="1"/>
          </p:cNvPicPr>
          <p:nvPr/>
        </p:nvPicPr>
        <p:blipFill rotWithShape="1">
          <a:blip r:embed="rId12"/>
          <a:srcRect r="2909"/>
          <a:stretch/>
        </p:blipFill>
        <p:spPr>
          <a:xfrm>
            <a:off x="3412930" y="11557013"/>
            <a:ext cx="2976719" cy="3248478"/>
          </a:xfrm>
          <a:prstGeom prst="rect">
            <a:avLst/>
          </a:prstGeom>
        </p:spPr>
      </p:pic>
      <p:pic>
        <p:nvPicPr>
          <p:cNvPr id="36" name="Imagen 35">
            <a:extLst>
              <a:ext uri="{FF2B5EF4-FFF2-40B4-BE49-F238E27FC236}">
                <a16:creationId xmlns:a16="http://schemas.microsoft.com/office/drawing/2014/main" id="{0FA22F24-8297-4360-8CC8-35D3087CEB83}"/>
              </a:ext>
            </a:extLst>
          </p:cNvPr>
          <p:cNvPicPr>
            <a:picLocks noChangeAspect="1"/>
          </p:cNvPicPr>
          <p:nvPr/>
        </p:nvPicPr>
        <p:blipFill rotWithShape="1">
          <a:blip r:embed="rId13"/>
          <a:srcRect r="2128"/>
          <a:stretch/>
        </p:blipFill>
        <p:spPr>
          <a:xfrm>
            <a:off x="6478861" y="11557013"/>
            <a:ext cx="2398948" cy="3299508"/>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19</a:t>
            </a:r>
          </a:p>
        </p:txBody>
      </p:sp>
      <p:pic>
        <p:nvPicPr>
          <p:cNvPr id="4" name="Imagen 3">
            <a:extLst>
              <a:ext uri="{FF2B5EF4-FFF2-40B4-BE49-F238E27FC236}">
                <a16:creationId xmlns:a16="http://schemas.microsoft.com/office/drawing/2014/main" id="{A4A39BAE-A79F-4497-9344-A8A169B3260E}"/>
              </a:ext>
            </a:extLst>
          </p:cNvPr>
          <p:cNvPicPr>
            <a:picLocks noChangeAspect="1"/>
          </p:cNvPicPr>
          <p:nvPr/>
        </p:nvPicPr>
        <p:blipFill>
          <a:blip r:embed="rId5"/>
          <a:stretch>
            <a:fillRect/>
          </a:stretch>
        </p:blipFill>
        <p:spPr>
          <a:xfrm>
            <a:off x="62639" y="3421538"/>
            <a:ext cx="2834672" cy="1672312"/>
          </a:xfrm>
          <a:prstGeom prst="rect">
            <a:avLst/>
          </a:prstGeom>
        </p:spPr>
      </p:pic>
      <p:pic>
        <p:nvPicPr>
          <p:cNvPr id="7" name="Imagen 6">
            <a:extLst>
              <a:ext uri="{FF2B5EF4-FFF2-40B4-BE49-F238E27FC236}">
                <a16:creationId xmlns:a16="http://schemas.microsoft.com/office/drawing/2014/main" id="{392C848E-A933-49B5-A035-D5AF42926DCD}"/>
              </a:ext>
            </a:extLst>
          </p:cNvPr>
          <p:cNvPicPr>
            <a:picLocks noChangeAspect="1"/>
          </p:cNvPicPr>
          <p:nvPr/>
        </p:nvPicPr>
        <p:blipFill>
          <a:blip r:embed="rId6"/>
          <a:stretch>
            <a:fillRect/>
          </a:stretch>
        </p:blipFill>
        <p:spPr>
          <a:xfrm>
            <a:off x="62639" y="5094675"/>
            <a:ext cx="2834672" cy="2353003"/>
          </a:xfrm>
          <a:prstGeom prst="rect">
            <a:avLst/>
          </a:prstGeom>
        </p:spPr>
      </p:pic>
      <p:pic>
        <p:nvPicPr>
          <p:cNvPr id="9" name="Imagen 8">
            <a:extLst>
              <a:ext uri="{FF2B5EF4-FFF2-40B4-BE49-F238E27FC236}">
                <a16:creationId xmlns:a16="http://schemas.microsoft.com/office/drawing/2014/main" id="{75C8CB4F-B671-4474-824F-4E6982A2D221}"/>
              </a:ext>
            </a:extLst>
          </p:cNvPr>
          <p:cNvPicPr>
            <a:picLocks noChangeAspect="1"/>
          </p:cNvPicPr>
          <p:nvPr/>
        </p:nvPicPr>
        <p:blipFill>
          <a:blip r:embed="rId7"/>
          <a:stretch>
            <a:fillRect/>
          </a:stretch>
        </p:blipFill>
        <p:spPr>
          <a:xfrm>
            <a:off x="3005737" y="3555324"/>
            <a:ext cx="5714517" cy="3807566"/>
          </a:xfrm>
          <a:prstGeom prst="rect">
            <a:avLst/>
          </a:prstGeom>
        </p:spPr>
      </p:pic>
      <p:pic>
        <p:nvPicPr>
          <p:cNvPr id="15" name="Imagen 14">
            <a:extLst>
              <a:ext uri="{FF2B5EF4-FFF2-40B4-BE49-F238E27FC236}">
                <a16:creationId xmlns:a16="http://schemas.microsoft.com/office/drawing/2014/main" id="{AF0A2B36-3BC8-45EA-BFD6-8F9DDE3264D8}"/>
              </a:ext>
            </a:extLst>
          </p:cNvPr>
          <p:cNvPicPr>
            <a:picLocks noChangeAspect="1"/>
          </p:cNvPicPr>
          <p:nvPr/>
        </p:nvPicPr>
        <p:blipFill>
          <a:blip r:embed="rId8"/>
          <a:stretch>
            <a:fillRect/>
          </a:stretch>
        </p:blipFill>
        <p:spPr>
          <a:xfrm>
            <a:off x="549548" y="7619581"/>
            <a:ext cx="7858471" cy="2905530"/>
          </a:xfrm>
          <a:prstGeom prst="rect">
            <a:avLst/>
          </a:prstGeom>
        </p:spPr>
      </p:pic>
      <p:pic>
        <p:nvPicPr>
          <p:cNvPr id="20" name="Imagen 19">
            <a:extLst>
              <a:ext uri="{FF2B5EF4-FFF2-40B4-BE49-F238E27FC236}">
                <a16:creationId xmlns:a16="http://schemas.microsoft.com/office/drawing/2014/main" id="{6318940B-1987-4D84-BE6D-16493E319A5C}"/>
              </a:ext>
            </a:extLst>
          </p:cNvPr>
          <p:cNvPicPr>
            <a:picLocks noChangeAspect="1"/>
          </p:cNvPicPr>
          <p:nvPr/>
        </p:nvPicPr>
        <p:blipFill>
          <a:blip r:embed="rId9"/>
          <a:stretch>
            <a:fillRect/>
          </a:stretch>
        </p:blipFill>
        <p:spPr>
          <a:xfrm>
            <a:off x="184626" y="11187875"/>
            <a:ext cx="8446417" cy="4305901"/>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19</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C15F5629-C116-4FF3-AB01-1E453A5B3CD5}"/>
              </a:ext>
            </a:extLst>
          </p:cNvPr>
          <p:cNvPicPr>
            <a:picLocks noChangeAspect="1"/>
          </p:cNvPicPr>
          <p:nvPr/>
        </p:nvPicPr>
        <p:blipFill>
          <a:blip r:embed="rId4"/>
          <a:stretch>
            <a:fillRect/>
          </a:stretch>
        </p:blipFill>
        <p:spPr>
          <a:xfrm>
            <a:off x="56698" y="3560842"/>
            <a:ext cx="6500014" cy="2606874"/>
          </a:xfrm>
          <a:prstGeom prst="rect">
            <a:avLst/>
          </a:prstGeom>
        </p:spPr>
      </p:pic>
      <p:pic>
        <p:nvPicPr>
          <p:cNvPr id="7" name="Imagen 6">
            <a:extLst>
              <a:ext uri="{FF2B5EF4-FFF2-40B4-BE49-F238E27FC236}">
                <a16:creationId xmlns:a16="http://schemas.microsoft.com/office/drawing/2014/main" id="{AB99BC28-3015-4D65-88D9-405EF278C258}"/>
              </a:ext>
            </a:extLst>
          </p:cNvPr>
          <p:cNvPicPr>
            <a:picLocks noChangeAspect="1"/>
          </p:cNvPicPr>
          <p:nvPr/>
        </p:nvPicPr>
        <p:blipFill>
          <a:blip r:embed="rId5"/>
          <a:stretch>
            <a:fillRect/>
          </a:stretch>
        </p:blipFill>
        <p:spPr>
          <a:xfrm>
            <a:off x="6606740" y="4232297"/>
            <a:ext cx="2176482" cy="3438280"/>
          </a:xfrm>
          <a:prstGeom prst="rect">
            <a:avLst/>
          </a:prstGeom>
        </p:spPr>
      </p:pic>
      <p:pic>
        <p:nvPicPr>
          <p:cNvPr id="9" name="Imagen 8">
            <a:extLst>
              <a:ext uri="{FF2B5EF4-FFF2-40B4-BE49-F238E27FC236}">
                <a16:creationId xmlns:a16="http://schemas.microsoft.com/office/drawing/2014/main" id="{F3BB3CF8-220B-4712-BA39-41FD4FEAB99A}"/>
              </a:ext>
            </a:extLst>
          </p:cNvPr>
          <p:cNvPicPr>
            <a:picLocks noChangeAspect="1"/>
          </p:cNvPicPr>
          <p:nvPr/>
        </p:nvPicPr>
        <p:blipFill>
          <a:blip r:embed="rId6"/>
          <a:stretch>
            <a:fillRect/>
          </a:stretch>
        </p:blipFill>
        <p:spPr>
          <a:xfrm>
            <a:off x="287867" y="6264061"/>
            <a:ext cx="3269372" cy="2734170"/>
          </a:xfrm>
          <a:prstGeom prst="rect">
            <a:avLst/>
          </a:prstGeom>
        </p:spPr>
      </p:pic>
      <p:pic>
        <p:nvPicPr>
          <p:cNvPr id="12" name="Imagen 11">
            <a:extLst>
              <a:ext uri="{FF2B5EF4-FFF2-40B4-BE49-F238E27FC236}">
                <a16:creationId xmlns:a16="http://schemas.microsoft.com/office/drawing/2014/main" id="{794593B2-CA63-4E16-BAF0-9B56DA45B3EF}"/>
              </a:ext>
            </a:extLst>
          </p:cNvPr>
          <p:cNvPicPr>
            <a:picLocks noChangeAspect="1"/>
          </p:cNvPicPr>
          <p:nvPr/>
        </p:nvPicPr>
        <p:blipFill>
          <a:blip r:embed="rId7"/>
          <a:stretch>
            <a:fillRect/>
          </a:stretch>
        </p:blipFill>
        <p:spPr>
          <a:xfrm>
            <a:off x="3607267" y="6212402"/>
            <a:ext cx="3116918" cy="2785829"/>
          </a:xfrm>
          <a:prstGeom prst="rect">
            <a:avLst/>
          </a:prstGeom>
        </p:spPr>
      </p:pic>
      <p:pic>
        <p:nvPicPr>
          <p:cNvPr id="16" name="Imagen 15">
            <a:extLst>
              <a:ext uri="{FF2B5EF4-FFF2-40B4-BE49-F238E27FC236}">
                <a16:creationId xmlns:a16="http://schemas.microsoft.com/office/drawing/2014/main" id="{B6444031-9200-4A53-87EE-69514E3A0CE1}"/>
              </a:ext>
            </a:extLst>
          </p:cNvPr>
          <p:cNvPicPr>
            <a:picLocks noChangeAspect="1"/>
          </p:cNvPicPr>
          <p:nvPr/>
        </p:nvPicPr>
        <p:blipFill>
          <a:blip r:embed="rId8"/>
          <a:stretch>
            <a:fillRect/>
          </a:stretch>
        </p:blipFill>
        <p:spPr>
          <a:xfrm>
            <a:off x="287866" y="8960139"/>
            <a:ext cx="8175909" cy="2960515"/>
          </a:xfrm>
          <a:prstGeom prst="rect">
            <a:avLst/>
          </a:prstGeom>
        </p:spPr>
      </p:pic>
      <p:pic>
        <p:nvPicPr>
          <p:cNvPr id="18" name="Imagen 17">
            <a:extLst>
              <a:ext uri="{FF2B5EF4-FFF2-40B4-BE49-F238E27FC236}">
                <a16:creationId xmlns:a16="http://schemas.microsoft.com/office/drawing/2014/main" id="{43011C10-78C4-4449-B151-A63095BF45F2}"/>
              </a:ext>
            </a:extLst>
          </p:cNvPr>
          <p:cNvPicPr>
            <a:picLocks noChangeAspect="1"/>
          </p:cNvPicPr>
          <p:nvPr/>
        </p:nvPicPr>
        <p:blipFill>
          <a:blip r:embed="rId9"/>
          <a:stretch>
            <a:fillRect/>
          </a:stretch>
        </p:blipFill>
        <p:spPr>
          <a:xfrm>
            <a:off x="287866" y="11920654"/>
            <a:ext cx="8175909" cy="3934137"/>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19</a:t>
            </a:r>
          </a:p>
        </p:txBody>
      </p:sp>
      <p:pic>
        <p:nvPicPr>
          <p:cNvPr id="22" name="Imagen 21">
            <a:extLst>
              <a:ext uri="{FF2B5EF4-FFF2-40B4-BE49-F238E27FC236}">
                <a16:creationId xmlns:a16="http://schemas.microsoft.com/office/drawing/2014/main" id="{FC2E463E-2C64-40BB-B07C-56EFD531AAF9}"/>
              </a:ext>
            </a:extLst>
          </p:cNvPr>
          <p:cNvPicPr>
            <a:picLocks noChangeAspect="1"/>
          </p:cNvPicPr>
          <p:nvPr/>
        </p:nvPicPr>
        <p:blipFill>
          <a:blip r:embed="rId5"/>
          <a:stretch>
            <a:fillRect/>
          </a:stretch>
        </p:blipFill>
        <p:spPr>
          <a:xfrm>
            <a:off x="106367" y="11600873"/>
            <a:ext cx="8821381" cy="3315163"/>
          </a:xfrm>
          <a:prstGeom prst="rect">
            <a:avLst/>
          </a:prstGeom>
        </p:spPr>
      </p:pic>
      <p:pic>
        <p:nvPicPr>
          <p:cNvPr id="3" name="Imagen 2">
            <a:extLst>
              <a:ext uri="{FF2B5EF4-FFF2-40B4-BE49-F238E27FC236}">
                <a16:creationId xmlns:a16="http://schemas.microsoft.com/office/drawing/2014/main" id="{9383C4AF-3D86-43E6-868A-E03EC5B20B0E}"/>
              </a:ext>
            </a:extLst>
          </p:cNvPr>
          <p:cNvPicPr>
            <a:picLocks noChangeAspect="1"/>
          </p:cNvPicPr>
          <p:nvPr/>
        </p:nvPicPr>
        <p:blipFill>
          <a:blip r:embed="rId6"/>
          <a:stretch>
            <a:fillRect/>
          </a:stretch>
        </p:blipFill>
        <p:spPr>
          <a:xfrm>
            <a:off x="434898" y="4704036"/>
            <a:ext cx="2839613" cy="5097886"/>
          </a:xfrm>
          <a:prstGeom prst="rect">
            <a:avLst/>
          </a:prstGeom>
        </p:spPr>
      </p:pic>
      <p:pic>
        <p:nvPicPr>
          <p:cNvPr id="7" name="Imagen 6">
            <a:extLst>
              <a:ext uri="{FF2B5EF4-FFF2-40B4-BE49-F238E27FC236}">
                <a16:creationId xmlns:a16="http://schemas.microsoft.com/office/drawing/2014/main" id="{DC67D937-A35D-4711-97AF-BA871A5E4FAA}"/>
              </a:ext>
            </a:extLst>
          </p:cNvPr>
          <p:cNvPicPr>
            <a:picLocks noChangeAspect="1"/>
          </p:cNvPicPr>
          <p:nvPr/>
        </p:nvPicPr>
        <p:blipFill>
          <a:blip r:embed="rId7"/>
          <a:stretch>
            <a:fillRect/>
          </a:stretch>
        </p:blipFill>
        <p:spPr>
          <a:xfrm>
            <a:off x="947854" y="3547391"/>
            <a:ext cx="7058722" cy="881752"/>
          </a:xfrm>
          <a:prstGeom prst="rect">
            <a:avLst/>
          </a:prstGeom>
        </p:spPr>
      </p:pic>
      <p:pic>
        <p:nvPicPr>
          <p:cNvPr id="11" name="Imagen 10">
            <a:extLst>
              <a:ext uri="{FF2B5EF4-FFF2-40B4-BE49-F238E27FC236}">
                <a16:creationId xmlns:a16="http://schemas.microsoft.com/office/drawing/2014/main" id="{60E1C78B-9E1E-4220-8CA3-E494DFC19332}"/>
              </a:ext>
            </a:extLst>
          </p:cNvPr>
          <p:cNvPicPr>
            <a:picLocks noChangeAspect="1"/>
          </p:cNvPicPr>
          <p:nvPr/>
        </p:nvPicPr>
        <p:blipFill>
          <a:blip r:embed="rId8"/>
          <a:stretch>
            <a:fillRect/>
          </a:stretch>
        </p:blipFill>
        <p:spPr>
          <a:xfrm>
            <a:off x="3567654" y="4711509"/>
            <a:ext cx="5130297" cy="4732567"/>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78575</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566</cp:revision>
  <dcterms:created xsi:type="dcterms:W3CDTF">2022-03-13T00:26:14Z</dcterms:created>
  <dcterms:modified xsi:type="dcterms:W3CDTF">2025-06-06T13:32:53Z</dcterms:modified>
</cp:coreProperties>
</file>