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9" r:id="rId3"/>
    <p:sldId id="270" r:id="rId4"/>
    <p:sldId id="263" r:id="rId5"/>
    <p:sldId id="271" r:id="rId6"/>
    <p:sldId id="272" r:id="rId7"/>
    <p:sldId id="273" r:id="rId8"/>
    <p:sldId id="274" r:id="rId9"/>
    <p:sldId id="261" r:id="rId10"/>
    <p:sldId id="264" r:id="rId11"/>
    <p:sldId id="265" r:id="rId12"/>
    <p:sldId id="267" r:id="rId13"/>
    <p:sldId id="266" r:id="rId14"/>
    <p:sldId id="268" r:id="rId15"/>
    <p:sldId id="269" r:id="rId1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CCFF99"/>
    <a:srgbClr val="00CC00"/>
    <a:srgbClr val="00FFCC"/>
    <a:srgbClr val="99FFCC"/>
    <a:srgbClr val="D0E8E8"/>
    <a:srgbClr val="00CC99"/>
    <a:srgbClr val="CCFF33"/>
    <a:srgbClr val="006600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9" autoAdjust="0"/>
    <p:restoredTop sz="94776" autoAdjust="0"/>
  </p:normalViewPr>
  <p:slideViewPr>
    <p:cSldViewPr>
      <p:cViewPr>
        <p:scale>
          <a:sx n="60" d="100"/>
          <a:sy n="60" d="100"/>
        </p:scale>
        <p:origin x="-612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299CC0-0F45-416E-A9C6-A229E5A1E725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F7B1343C-313B-4598-801E-54264CD6C6A9}">
      <dgm:prSet phldrT="[Texto]"/>
      <dgm:spPr>
        <a:solidFill>
          <a:schemeClr val="accent3">
            <a:lumMod val="20000"/>
            <a:lumOff val="80000"/>
            <a:alpha val="72000"/>
          </a:schemeClr>
        </a:solidFill>
      </dgm:spPr>
      <dgm:t>
        <a:bodyPr/>
        <a:lstStyle/>
        <a:p>
          <a:r>
            <a:rPr lang="es-ES" b="1" dirty="0" smtClean="0">
              <a:solidFill>
                <a:schemeClr val="tx2">
                  <a:lumMod val="75000"/>
                </a:schemeClr>
              </a:solidFill>
            </a:rPr>
            <a:t>NORMATIVIDAD</a:t>
          </a:r>
          <a:endParaRPr lang="es-ES" b="1" dirty="0">
            <a:solidFill>
              <a:schemeClr val="tx2">
                <a:lumMod val="75000"/>
              </a:schemeClr>
            </a:solidFill>
          </a:endParaRPr>
        </a:p>
      </dgm:t>
    </dgm:pt>
    <dgm:pt modelId="{F5C0E118-4402-4461-8C01-D977B606BF50}" type="parTrans" cxnId="{651FB0BD-EEDB-4ED8-8990-C4407FC75B5F}">
      <dgm:prSet/>
      <dgm:spPr/>
      <dgm:t>
        <a:bodyPr/>
        <a:lstStyle/>
        <a:p>
          <a:endParaRPr lang="es-ES">
            <a:solidFill>
              <a:schemeClr val="tx2">
                <a:lumMod val="75000"/>
              </a:schemeClr>
            </a:solidFill>
          </a:endParaRPr>
        </a:p>
      </dgm:t>
    </dgm:pt>
    <dgm:pt modelId="{42C998BD-F6D3-4920-872F-4C04226735CC}" type="sibTrans" cxnId="{651FB0BD-EEDB-4ED8-8990-C4407FC75B5F}">
      <dgm:prSet/>
      <dgm:spPr/>
      <dgm:t>
        <a:bodyPr/>
        <a:lstStyle/>
        <a:p>
          <a:endParaRPr lang="es-ES">
            <a:solidFill>
              <a:schemeClr val="tx2">
                <a:lumMod val="75000"/>
              </a:schemeClr>
            </a:solidFill>
          </a:endParaRPr>
        </a:p>
      </dgm:t>
    </dgm:pt>
    <dgm:pt modelId="{FB4B26AD-0F48-4AB4-9412-21EBBDBC67D9}">
      <dgm:prSet phldrT="[Texto]"/>
      <dgm:spPr>
        <a:solidFill>
          <a:schemeClr val="accent3">
            <a:lumMod val="20000"/>
            <a:lumOff val="80000"/>
            <a:alpha val="72000"/>
          </a:schemeClr>
        </a:solidFill>
      </dgm:spPr>
      <dgm:t>
        <a:bodyPr/>
        <a:lstStyle/>
        <a:p>
          <a:r>
            <a:rPr lang="es-ES" b="1" dirty="0" smtClean="0">
              <a:solidFill>
                <a:schemeClr val="tx2">
                  <a:lumMod val="75000"/>
                </a:schemeClr>
              </a:solidFill>
            </a:rPr>
            <a:t>FUNCIONES</a:t>
          </a:r>
          <a:endParaRPr lang="es-ES" b="1" dirty="0">
            <a:solidFill>
              <a:schemeClr val="tx2">
                <a:lumMod val="75000"/>
              </a:schemeClr>
            </a:solidFill>
          </a:endParaRPr>
        </a:p>
      </dgm:t>
    </dgm:pt>
    <dgm:pt modelId="{36FE80B8-3BF9-448F-A051-0BA632CAF006}" type="parTrans" cxnId="{90588920-2AE4-4816-A8A8-50AC967DEBCF}">
      <dgm:prSet/>
      <dgm:spPr/>
      <dgm:t>
        <a:bodyPr/>
        <a:lstStyle/>
        <a:p>
          <a:endParaRPr lang="es-ES">
            <a:solidFill>
              <a:schemeClr val="tx2">
                <a:lumMod val="75000"/>
              </a:schemeClr>
            </a:solidFill>
          </a:endParaRPr>
        </a:p>
      </dgm:t>
    </dgm:pt>
    <dgm:pt modelId="{A16CB2B0-A127-4A72-AA6C-FE71661369BB}" type="sibTrans" cxnId="{90588920-2AE4-4816-A8A8-50AC967DEBCF}">
      <dgm:prSet/>
      <dgm:spPr/>
      <dgm:t>
        <a:bodyPr/>
        <a:lstStyle/>
        <a:p>
          <a:endParaRPr lang="es-ES">
            <a:solidFill>
              <a:schemeClr val="tx2">
                <a:lumMod val="75000"/>
              </a:schemeClr>
            </a:solidFill>
          </a:endParaRPr>
        </a:p>
      </dgm:t>
    </dgm:pt>
    <dgm:pt modelId="{0A6C8A9A-336D-43BC-B66D-F66110BD49C1}">
      <dgm:prSet phldrT="[Texto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s-ES" b="1" dirty="0" smtClean="0">
              <a:solidFill>
                <a:schemeClr val="tx2">
                  <a:lumMod val="75000"/>
                </a:schemeClr>
              </a:solidFill>
            </a:rPr>
            <a:t>EQUIPO DE TRABAJO</a:t>
          </a:r>
          <a:endParaRPr lang="es-ES" b="1" dirty="0">
            <a:solidFill>
              <a:schemeClr val="tx2">
                <a:lumMod val="75000"/>
              </a:schemeClr>
            </a:solidFill>
          </a:endParaRPr>
        </a:p>
      </dgm:t>
    </dgm:pt>
    <dgm:pt modelId="{1712ACAD-3DED-48F9-8BF8-6751F98892BB}" type="parTrans" cxnId="{86613024-4645-4DD8-842F-50C0F1409ACA}">
      <dgm:prSet/>
      <dgm:spPr/>
      <dgm:t>
        <a:bodyPr/>
        <a:lstStyle/>
        <a:p>
          <a:endParaRPr lang="es-ES">
            <a:solidFill>
              <a:schemeClr val="tx2">
                <a:lumMod val="75000"/>
              </a:schemeClr>
            </a:solidFill>
          </a:endParaRPr>
        </a:p>
      </dgm:t>
    </dgm:pt>
    <dgm:pt modelId="{5BED11E7-7241-47E5-9137-F89740ACC3E4}" type="sibTrans" cxnId="{86613024-4645-4DD8-842F-50C0F1409ACA}">
      <dgm:prSet/>
      <dgm:spPr/>
      <dgm:t>
        <a:bodyPr/>
        <a:lstStyle/>
        <a:p>
          <a:endParaRPr lang="es-ES">
            <a:solidFill>
              <a:schemeClr val="tx2">
                <a:lumMod val="75000"/>
              </a:schemeClr>
            </a:solidFill>
          </a:endParaRPr>
        </a:p>
      </dgm:t>
    </dgm:pt>
    <dgm:pt modelId="{7D59CE61-C3B1-4660-B5E4-35B3CA5DCD2E}">
      <dgm:prSet phldrT="[Texto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s-ES" b="1" dirty="0" smtClean="0">
              <a:solidFill>
                <a:schemeClr val="tx2">
                  <a:lumMod val="75000"/>
                </a:schemeClr>
              </a:solidFill>
            </a:rPr>
            <a:t>GESTION 2008 – 2011</a:t>
          </a:r>
          <a:endParaRPr lang="es-ES" b="1" dirty="0">
            <a:solidFill>
              <a:schemeClr val="tx2">
                <a:lumMod val="75000"/>
              </a:schemeClr>
            </a:solidFill>
          </a:endParaRPr>
        </a:p>
      </dgm:t>
    </dgm:pt>
    <dgm:pt modelId="{95FD37AC-29B4-4349-890D-19B226604EBA}" type="parTrans" cxnId="{EE94378F-06C7-4D45-84C9-0CAD8FA1F0B9}">
      <dgm:prSet/>
      <dgm:spPr/>
      <dgm:t>
        <a:bodyPr/>
        <a:lstStyle/>
        <a:p>
          <a:endParaRPr lang="es-ES">
            <a:solidFill>
              <a:schemeClr val="tx2">
                <a:lumMod val="75000"/>
              </a:schemeClr>
            </a:solidFill>
          </a:endParaRPr>
        </a:p>
      </dgm:t>
    </dgm:pt>
    <dgm:pt modelId="{80609DD1-321C-4DEA-86A2-23DAF7A3B84D}" type="sibTrans" cxnId="{EE94378F-06C7-4D45-84C9-0CAD8FA1F0B9}">
      <dgm:prSet/>
      <dgm:spPr/>
      <dgm:t>
        <a:bodyPr/>
        <a:lstStyle/>
        <a:p>
          <a:endParaRPr lang="es-ES">
            <a:solidFill>
              <a:schemeClr val="tx2">
                <a:lumMod val="75000"/>
              </a:schemeClr>
            </a:solidFill>
          </a:endParaRPr>
        </a:p>
      </dgm:t>
    </dgm:pt>
    <dgm:pt modelId="{B4FBBE42-6A96-4BEC-9B1A-D5FB3D9CE0D9}">
      <dgm:prSet phldrT="[Texto]"/>
      <dgm:spPr>
        <a:solidFill>
          <a:schemeClr val="accent3">
            <a:lumMod val="20000"/>
            <a:lumOff val="80000"/>
            <a:alpha val="72000"/>
          </a:schemeClr>
        </a:solidFill>
      </dgm:spPr>
      <dgm:t>
        <a:bodyPr/>
        <a:lstStyle/>
        <a:p>
          <a:r>
            <a:rPr lang="es-ES" b="1" dirty="0" smtClean="0">
              <a:solidFill>
                <a:schemeClr val="tx2">
                  <a:lumMod val="75000"/>
                </a:schemeClr>
              </a:solidFill>
            </a:rPr>
            <a:t>INDICADORES</a:t>
          </a:r>
          <a:endParaRPr lang="es-ES" b="1" dirty="0">
            <a:solidFill>
              <a:schemeClr val="tx2">
                <a:lumMod val="75000"/>
              </a:schemeClr>
            </a:solidFill>
          </a:endParaRPr>
        </a:p>
      </dgm:t>
    </dgm:pt>
    <dgm:pt modelId="{5E7712F0-2423-4541-ADA1-54709A0395D5}" type="parTrans" cxnId="{A140C006-CF72-404C-9612-DF545F435688}">
      <dgm:prSet/>
      <dgm:spPr/>
      <dgm:t>
        <a:bodyPr/>
        <a:lstStyle/>
        <a:p>
          <a:endParaRPr lang="es-ES">
            <a:solidFill>
              <a:schemeClr val="tx2">
                <a:lumMod val="75000"/>
              </a:schemeClr>
            </a:solidFill>
          </a:endParaRPr>
        </a:p>
      </dgm:t>
    </dgm:pt>
    <dgm:pt modelId="{773F00B4-06DC-47E8-A21C-1A59EEFD67B7}" type="sibTrans" cxnId="{A140C006-CF72-404C-9612-DF545F435688}">
      <dgm:prSet/>
      <dgm:spPr/>
      <dgm:t>
        <a:bodyPr/>
        <a:lstStyle/>
        <a:p>
          <a:endParaRPr lang="es-ES">
            <a:solidFill>
              <a:schemeClr val="tx2">
                <a:lumMod val="75000"/>
              </a:schemeClr>
            </a:solidFill>
          </a:endParaRPr>
        </a:p>
      </dgm:t>
    </dgm:pt>
    <dgm:pt modelId="{8B5A5688-6E84-4A9A-8E2A-F214F8290490}">
      <dgm:prSet phldrT="[Texto]"/>
      <dgm:spPr>
        <a:solidFill>
          <a:schemeClr val="accent3">
            <a:lumMod val="20000"/>
            <a:lumOff val="80000"/>
            <a:alpha val="72000"/>
          </a:schemeClr>
        </a:solidFill>
      </dgm:spPr>
      <dgm:t>
        <a:bodyPr/>
        <a:lstStyle/>
        <a:p>
          <a:r>
            <a:rPr lang="es-ES" b="1" dirty="0" smtClean="0">
              <a:solidFill>
                <a:schemeClr val="tx2">
                  <a:lumMod val="75000"/>
                </a:schemeClr>
              </a:solidFill>
            </a:rPr>
            <a:t>RECURSOS FINANCIEROS</a:t>
          </a:r>
          <a:endParaRPr lang="es-ES" b="1" dirty="0">
            <a:solidFill>
              <a:schemeClr val="tx2">
                <a:lumMod val="75000"/>
              </a:schemeClr>
            </a:solidFill>
          </a:endParaRPr>
        </a:p>
      </dgm:t>
    </dgm:pt>
    <dgm:pt modelId="{9CD025EF-109C-4F6E-BBAF-00AA58037217}" type="parTrans" cxnId="{4055E6F2-553C-4C98-A3DA-BFBB76A4458E}">
      <dgm:prSet/>
      <dgm:spPr/>
      <dgm:t>
        <a:bodyPr/>
        <a:lstStyle/>
        <a:p>
          <a:endParaRPr lang="es-ES">
            <a:solidFill>
              <a:schemeClr val="tx2">
                <a:lumMod val="75000"/>
              </a:schemeClr>
            </a:solidFill>
          </a:endParaRPr>
        </a:p>
      </dgm:t>
    </dgm:pt>
    <dgm:pt modelId="{43C65F64-228E-4094-8850-129FC95019F3}" type="sibTrans" cxnId="{4055E6F2-553C-4C98-A3DA-BFBB76A4458E}">
      <dgm:prSet/>
      <dgm:spPr/>
      <dgm:t>
        <a:bodyPr/>
        <a:lstStyle/>
        <a:p>
          <a:endParaRPr lang="es-ES">
            <a:solidFill>
              <a:schemeClr val="tx2">
                <a:lumMod val="75000"/>
              </a:schemeClr>
            </a:solidFill>
          </a:endParaRPr>
        </a:p>
      </dgm:t>
    </dgm:pt>
    <dgm:pt modelId="{77573234-4655-41F4-814A-62BA9AD31A11}" type="pres">
      <dgm:prSet presAssocID="{FA299CC0-0F45-416E-A9C6-A229E5A1E725}" presName="linearFlow" presStyleCnt="0">
        <dgm:presLayoutVars>
          <dgm:dir/>
          <dgm:resizeHandles val="exact"/>
        </dgm:presLayoutVars>
      </dgm:prSet>
      <dgm:spPr/>
    </dgm:pt>
    <dgm:pt modelId="{A8FCCF95-FD3E-47FD-8423-6C6E09D1232F}" type="pres">
      <dgm:prSet presAssocID="{F7B1343C-313B-4598-801E-54264CD6C6A9}" presName="composite" presStyleCnt="0"/>
      <dgm:spPr/>
    </dgm:pt>
    <dgm:pt modelId="{F3B85DCE-8ED4-4E07-BC80-0922B7869A80}" type="pres">
      <dgm:prSet presAssocID="{F7B1343C-313B-4598-801E-54264CD6C6A9}" presName="imgShp" presStyleLbl="fgImgPlace1" presStyleIdx="0" presStyleCnt="6" custLinFactNeighborX="-840" custLinFactNeighborY="-17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84D0774-275A-4963-A6DC-4639CE36E3A5}" type="pres">
      <dgm:prSet presAssocID="{F7B1343C-313B-4598-801E-54264CD6C6A9}" presName="txShp" presStyleLbl="node1" presStyleIdx="0" presStyleCnt="6" custLinFactNeighborX="412" custLinFactNeighborY="-18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4FD9D7F-3F32-42FF-B8B9-48D0F96B1F78}" type="pres">
      <dgm:prSet presAssocID="{42C998BD-F6D3-4920-872F-4C04226735CC}" presName="spacing" presStyleCnt="0"/>
      <dgm:spPr/>
    </dgm:pt>
    <dgm:pt modelId="{388F4457-850F-4EF7-BECB-4D6F41197B6B}" type="pres">
      <dgm:prSet presAssocID="{FB4B26AD-0F48-4AB4-9412-21EBBDBC67D9}" presName="composite" presStyleCnt="0"/>
      <dgm:spPr/>
    </dgm:pt>
    <dgm:pt modelId="{98108F27-E143-4671-9BF9-579CD4C2CB7A}" type="pres">
      <dgm:prSet presAssocID="{FB4B26AD-0F48-4AB4-9412-21EBBDBC67D9}" presName="imgShp" presStyleLbl="fgImgPlace1" presStyleIdx="1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8352619-E0CC-4C84-89D4-4062325A1CB8}" type="pres">
      <dgm:prSet presAssocID="{FB4B26AD-0F48-4AB4-9412-21EBBDBC67D9}" presName="txShp" presStyleLbl="node1" presStyleIdx="1" presStyleCnt="6" custScaleX="102071" custLinFactNeighborX="878" custLinFactNeighborY="-621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C5BF7E0-CCCC-4E53-8A4E-25542A90614C}" type="pres">
      <dgm:prSet presAssocID="{A16CB2B0-A127-4A72-AA6C-FE71661369BB}" presName="spacing" presStyleCnt="0"/>
      <dgm:spPr/>
    </dgm:pt>
    <dgm:pt modelId="{AA818AA5-AA10-42D8-A0FF-F14ADFF6F73A}" type="pres">
      <dgm:prSet presAssocID="{0A6C8A9A-336D-43BC-B66D-F66110BD49C1}" presName="composite" presStyleCnt="0"/>
      <dgm:spPr/>
    </dgm:pt>
    <dgm:pt modelId="{AAB83A6B-80CE-464C-ABCB-37AC377520D4}" type="pres">
      <dgm:prSet presAssocID="{0A6C8A9A-336D-43BC-B66D-F66110BD49C1}" presName="imgShp" presStyleLbl="fgImgPlace1" presStyleIdx="2" presStyleCnt="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9736FE29-0CB6-408F-8CC6-FD86D482C3D1}" type="pres">
      <dgm:prSet presAssocID="{0A6C8A9A-336D-43BC-B66D-F66110BD49C1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A87A949-405D-47B1-ABC9-4CB4711C24DC}" type="pres">
      <dgm:prSet presAssocID="{5BED11E7-7241-47E5-9137-F89740ACC3E4}" presName="spacing" presStyleCnt="0"/>
      <dgm:spPr/>
    </dgm:pt>
    <dgm:pt modelId="{6F67AE5C-5551-4868-A95C-ADEC18E4DED4}" type="pres">
      <dgm:prSet presAssocID="{7D59CE61-C3B1-4660-B5E4-35B3CA5DCD2E}" presName="composite" presStyleCnt="0"/>
      <dgm:spPr/>
    </dgm:pt>
    <dgm:pt modelId="{34639768-5EAC-4DB6-9E5F-169D6B37C125}" type="pres">
      <dgm:prSet presAssocID="{7D59CE61-C3B1-4660-B5E4-35B3CA5DCD2E}" presName="imgShp" presStyleLbl="fgImgPlace1" presStyleIdx="3" presStyleCnt="6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78061B24-885A-4C90-84C0-F2100B559ED9}" type="pres">
      <dgm:prSet presAssocID="{7D59CE61-C3B1-4660-B5E4-35B3CA5DCD2E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962D385-2E90-4107-9A9F-EE5CC3A4C917}" type="pres">
      <dgm:prSet presAssocID="{80609DD1-321C-4DEA-86A2-23DAF7A3B84D}" presName="spacing" presStyleCnt="0"/>
      <dgm:spPr/>
    </dgm:pt>
    <dgm:pt modelId="{DD717915-8C43-4BCB-AB9A-FA54D529A8B6}" type="pres">
      <dgm:prSet presAssocID="{B4FBBE42-6A96-4BEC-9B1A-D5FB3D9CE0D9}" presName="composite" presStyleCnt="0"/>
      <dgm:spPr/>
    </dgm:pt>
    <dgm:pt modelId="{5A18BA09-9A58-42D8-828B-E6588195BCAF}" type="pres">
      <dgm:prSet presAssocID="{B4FBBE42-6A96-4BEC-9B1A-D5FB3D9CE0D9}" presName="imgShp" presStyleLbl="fgImgPlace1" presStyleIdx="4" presStyleCnt="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B4E5769E-6CDF-457F-BB72-BEF9A2D4AB32}" type="pres">
      <dgm:prSet presAssocID="{B4FBBE42-6A96-4BEC-9B1A-D5FB3D9CE0D9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F455CD5-5799-47DC-8E27-55F9A84F3DCE}" type="pres">
      <dgm:prSet presAssocID="{773F00B4-06DC-47E8-A21C-1A59EEFD67B7}" presName="spacing" presStyleCnt="0"/>
      <dgm:spPr/>
    </dgm:pt>
    <dgm:pt modelId="{9A3DCD4C-611F-4245-ACA9-5522AD96228F}" type="pres">
      <dgm:prSet presAssocID="{8B5A5688-6E84-4A9A-8E2A-F214F8290490}" presName="composite" presStyleCnt="0"/>
      <dgm:spPr/>
    </dgm:pt>
    <dgm:pt modelId="{498306C1-B25F-434A-ABA9-127FB1A48149}" type="pres">
      <dgm:prSet presAssocID="{8B5A5688-6E84-4A9A-8E2A-F214F8290490}" presName="imgShp" presStyleLbl="fgImgPlace1" presStyleIdx="5" presStyleCnt="6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D4D95ECF-787F-4651-8F5A-4AC131A3D37E}" type="pres">
      <dgm:prSet presAssocID="{8B5A5688-6E84-4A9A-8E2A-F214F8290490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0588920-2AE4-4816-A8A8-50AC967DEBCF}" srcId="{FA299CC0-0F45-416E-A9C6-A229E5A1E725}" destId="{FB4B26AD-0F48-4AB4-9412-21EBBDBC67D9}" srcOrd="1" destOrd="0" parTransId="{36FE80B8-3BF9-448F-A051-0BA632CAF006}" sibTransId="{A16CB2B0-A127-4A72-AA6C-FE71661369BB}"/>
    <dgm:cxn modelId="{5A5BDB42-C151-4B00-AA3A-07CDB30BDEDA}" type="presOf" srcId="{B4FBBE42-6A96-4BEC-9B1A-D5FB3D9CE0D9}" destId="{B4E5769E-6CDF-457F-BB72-BEF9A2D4AB32}" srcOrd="0" destOrd="0" presId="urn:microsoft.com/office/officeart/2005/8/layout/vList3"/>
    <dgm:cxn modelId="{571F2569-B4C6-45F9-A4DF-A35B730E1BE3}" type="presOf" srcId="{7D59CE61-C3B1-4660-B5E4-35B3CA5DCD2E}" destId="{78061B24-885A-4C90-84C0-F2100B559ED9}" srcOrd="0" destOrd="0" presId="urn:microsoft.com/office/officeart/2005/8/layout/vList3"/>
    <dgm:cxn modelId="{17DE1ADD-1793-4F8F-AEB3-9FCD20F2270E}" type="presOf" srcId="{0A6C8A9A-336D-43BC-B66D-F66110BD49C1}" destId="{9736FE29-0CB6-408F-8CC6-FD86D482C3D1}" srcOrd="0" destOrd="0" presId="urn:microsoft.com/office/officeart/2005/8/layout/vList3"/>
    <dgm:cxn modelId="{4055E6F2-553C-4C98-A3DA-BFBB76A4458E}" srcId="{FA299CC0-0F45-416E-A9C6-A229E5A1E725}" destId="{8B5A5688-6E84-4A9A-8E2A-F214F8290490}" srcOrd="5" destOrd="0" parTransId="{9CD025EF-109C-4F6E-BBAF-00AA58037217}" sibTransId="{43C65F64-228E-4094-8850-129FC95019F3}"/>
    <dgm:cxn modelId="{86613024-4645-4DD8-842F-50C0F1409ACA}" srcId="{FA299CC0-0F45-416E-A9C6-A229E5A1E725}" destId="{0A6C8A9A-336D-43BC-B66D-F66110BD49C1}" srcOrd="2" destOrd="0" parTransId="{1712ACAD-3DED-48F9-8BF8-6751F98892BB}" sibTransId="{5BED11E7-7241-47E5-9137-F89740ACC3E4}"/>
    <dgm:cxn modelId="{4D3700AF-2552-4D56-83B8-752B801173B5}" type="presOf" srcId="{F7B1343C-313B-4598-801E-54264CD6C6A9}" destId="{E84D0774-275A-4963-A6DC-4639CE36E3A5}" srcOrd="0" destOrd="0" presId="urn:microsoft.com/office/officeart/2005/8/layout/vList3"/>
    <dgm:cxn modelId="{651FB0BD-EEDB-4ED8-8990-C4407FC75B5F}" srcId="{FA299CC0-0F45-416E-A9C6-A229E5A1E725}" destId="{F7B1343C-313B-4598-801E-54264CD6C6A9}" srcOrd="0" destOrd="0" parTransId="{F5C0E118-4402-4461-8C01-D977B606BF50}" sibTransId="{42C998BD-F6D3-4920-872F-4C04226735CC}"/>
    <dgm:cxn modelId="{527AC6A0-0EFB-409E-8A36-FDEF04F59001}" type="presOf" srcId="{FA299CC0-0F45-416E-A9C6-A229E5A1E725}" destId="{77573234-4655-41F4-814A-62BA9AD31A11}" srcOrd="0" destOrd="0" presId="urn:microsoft.com/office/officeart/2005/8/layout/vList3"/>
    <dgm:cxn modelId="{EE94378F-06C7-4D45-84C9-0CAD8FA1F0B9}" srcId="{FA299CC0-0F45-416E-A9C6-A229E5A1E725}" destId="{7D59CE61-C3B1-4660-B5E4-35B3CA5DCD2E}" srcOrd="3" destOrd="0" parTransId="{95FD37AC-29B4-4349-890D-19B226604EBA}" sibTransId="{80609DD1-321C-4DEA-86A2-23DAF7A3B84D}"/>
    <dgm:cxn modelId="{A140C006-CF72-404C-9612-DF545F435688}" srcId="{FA299CC0-0F45-416E-A9C6-A229E5A1E725}" destId="{B4FBBE42-6A96-4BEC-9B1A-D5FB3D9CE0D9}" srcOrd="4" destOrd="0" parTransId="{5E7712F0-2423-4541-ADA1-54709A0395D5}" sibTransId="{773F00B4-06DC-47E8-A21C-1A59EEFD67B7}"/>
    <dgm:cxn modelId="{CF59796B-3270-470D-B76B-EE0F074E4349}" type="presOf" srcId="{8B5A5688-6E84-4A9A-8E2A-F214F8290490}" destId="{D4D95ECF-787F-4651-8F5A-4AC131A3D37E}" srcOrd="0" destOrd="0" presId="urn:microsoft.com/office/officeart/2005/8/layout/vList3"/>
    <dgm:cxn modelId="{080A0EF8-0BF5-4D45-9758-A83F77B113B2}" type="presOf" srcId="{FB4B26AD-0F48-4AB4-9412-21EBBDBC67D9}" destId="{28352619-E0CC-4C84-89D4-4062325A1CB8}" srcOrd="0" destOrd="0" presId="urn:microsoft.com/office/officeart/2005/8/layout/vList3"/>
    <dgm:cxn modelId="{4F6515E8-1E6F-4CDA-BE7C-8F868E3265F0}" type="presParOf" srcId="{77573234-4655-41F4-814A-62BA9AD31A11}" destId="{A8FCCF95-FD3E-47FD-8423-6C6E09D1232F}" srcOrd="0" destOrd="0" presId="urn:microsoft.com/office/officeart/2005/8/layout/vList3"/>
    <dgm:cxn modelId="{C24067DD-F7B8-408B-809C-77DFAE5CBFCD}" type="presParOf" srcId="{A8FCCF95-FD3E-47FD-8423-6C6E09D1232F}" destId="{F3B85DCE-8ED4-4E07-BC80-0922B7869A80}" srcOrd="0" destOrd="0" presId="urn:microsoft.com/office/officeart/2005/8/layout/vList3"/>
    <dgm:cxn modelId="{85A6E0B5-9250-4595-A93E-48653DF3A7AF}" type="presParOf" srcId="{A8FCCF95-FD3E-47FD-8423-6C6E09D1232F}" destId="{E84D0774-275A-4963-A6DC-4639CE36E3A5}" srcOrd="1" destOrd="0" presId="urn:microsoft.com/office/officeart/2005/8/layout/vList3"/>
    <dgm:cxn modelId="{70954D8B-85C0-4845-9720-592DE6581B0C}" type="presParOf" srcId="{77573234-4655-41F4-814A-62BA9AD31A11}" destId="{A4FD9D7F-3F32-42FF-B8B9-48D0F96B1F78}" srcOrd="1" destOrd="0" presId="urn:microsoft.com/office/officeart/2005/8/layout/vList3"/>
    <dgm:cxn modelId="{36F54860-9AE7-4B9D-BCCD-08D318DCEF25}" type="presParOf" srcId="{77573234-4655-41F4-814A-62BA9AD31A11}" destId="{388F4457-850F-4EF7-BECB-4D6F41197B6B}" srcOrd="2" destOrd="0" presId="urn:microsoft.com/office/officeart/2005/8/layout/vList3"/>
    <dgm:cxn modelId="{D3E4C9DA-936A-437A-B3D6-0703AB1FF7B6}" type="presParOf" srcId="{388F4457-850F-4EF7-BECB-4D6F41197B6B}" destId="{98108F27-E143-4671-9BF9-579CD4C2CB7A}" srcOrd="0" destOrd="0" presId="urn:microsoft.com/office/officeart/2005/8/layout/vList3"/>
    <dgm:cxn modelId="{1A5E8789-95CC-4F7F-B827-7D717DAA931A}" type="presParOf" srcId="{388F4457-850F-4EF7-BECB-4D6F41197B6B}" destId="{28352619-E0CC-4C84-89D4-4062325A1CB8}" srcOrd="1" destOrd="0" presId="urn:microsoft.com/office/officeart/2005/8/layout/vList3"/>
    <dgm:cxn modelId="{658205A2-FDD3-426A-979C-0692081EB370}" type="presParOf" srcId="{77573234-4655-41F4-814A-62BA9AD31A11}" destId="{CC5BF7E0-CCCC-4E53-8A4E-25542A90614C}" srcOrd="3" destOrd="0" presId="urn:microsoft.com/office/officeart/2005/8/layout/vList3"/>
    <dgm:cxn modelId="{D2146B8D-51A7-4832-9B37-2C5CD6324A51}" type="presParOf" srcId="{77573234-4655-41F4-814A-62BA9AD31A11}" destId="{AA818AA5-AA10-42D8-A0FF-F14ADFF6F73A}" srcOrd="4" destOrd="0" presId="urn:microsoft.com/office/officeart/2005/8/layout/vList3"/>
    <dgm:cxn modelId="{201E5834-4452-48CD-9F47-89F0F6F7CBEA}" type="presParOf" srcId="{AA818AA5-AA10-42D8-A0FF-F14ADFF6F73A}" destId="{AAB83A6B-80CE-464C-ABCB-37AC377520D4}" srcOrd="0" destOrd="0" presId="urn:microsoft.com/office/officeart/2005/8/layout/vList3"/>
    <dgm:cxn modelId="{53B9FC85-246C-493D-94BB-F5314A981380}" type="presParOf" srcId="{AA818AA5-AA10-42D8-A0FF-F14ADFF6F73A}" destId="{9736FE29-0CB6-408F-8CC6-FD86D482C3D1}" srcOrd="1" destOrd="0" presId="urn:microsoft.com/office/officeart/2005/8/layout/vList3"/>
    <dgm:cxn modelId="{13FC6F06-FEC3-419F-8AB7-6FCA9085BD9A}" type="presParOf" srcId="{77573234-4655-41F4-814A-62BA9AD31A11}" destId="{CA87A949-405D-47B1-ABC9-4CB4711C24DC}" srcOrd="5" destOrd="0" presId="urn:microsoft.com/office/officeart/2005/8/layout/vList3"/>
    <dgm:cxn modelId="{724C4D3F-D080-46A5-828F-1CAE1939CC15}" type="presParOf" srcId="{77573234-4655-41F4-814A-62BA9AD31A11}" destId="{6F67AE5C-5551-4868-A95C-ADEC18E4DED4}" srcOrd="6" destOrd="0" presId="urn:microsoft.com/office/officeart/2005/8/layout/vList3"/>
    <dgm:cxn modelId="{8A2B0FDC-D764-43FD-AA16-ADF74D118C98}" type="presParOf" srcId="{6F67AE5C-5551-4868-A95C-ADEC18E4DED4}" destId="{34639768-5EAC-4DB6-9E5F-169D6B37C125}" srcOrd="0" destOrd="0" presId="urn:microsoft.com/office/officeart/2005/8/layout/vList3"/>
    <dgm:cxn modelId="{F3CAF9E9-E74C-4746-BF80-F24C66D060FE}" type="presParOf" srcId="{6F67AE5C-5551-4868-A95C-ADEC18E4DED4}" destId="{78061B24-885A-4C90-84C0-F2100B559ED9}" srcOrd="1" destOrd="0" presId="urn:microsoft.com/office/officeart/2005/8/layout/vList3"/>
    <dgm:cxn modelId="{C5554CB6-0F5C-4E86-B226-F877C0DFA15D}" type="presParOf" srcId="{77573234-4655-41F4-814A-62BA9AD31A11}" destId="{5962D385-2E90-4107-9A9F-EE5CC3A4C917}" srcOrd="7" destOrd="0" presId="urn:microsoft.com/office/officeart/2005/8/layout/vList3"/>
    <dgm:cxn modelId="{F047EEF3-55C1-4AAD-BB21-005314634B4A}" type="presParOf" srcId="{77573234-4655-41F4-814A-62BA9AD31A11}" destId="{DD717915-8C43-4BCB-AB9A-FA54D529A8B6}" srcOrd="8" destOrd="0" presId="urn:microsoft.com/office/officeart/2005/8/layout/vList3"/>
    <dgm:cxn modelId="{0D786B52-50B2-4889-BE0D-CB0EBFB06EB4}" type="presParOf" srcId="{DD717915-8C43-4BCB-AB9A-FA54D529A8B6}" destId="{5A18BA09-9A58-42D8-828B-E6588195BCAF}" srcOrd="0" destOrd="0" presId="urn:microsoft.com/office/officeart/2005/8/layout/vList3"/>
    <dgm:cxn modelId="{AEE98245-3B20-4324-933A-CEB2376FE41E}" type="presParOf" srcId="{DD717915-8C43-4BCB-AB9A-FA54D529A8B6}" destId="{B4E5769E-6CDF-457F-BB72-BEF9A2D4AB32}" srcOrd="1" destOrd="0" presId="urn:microsoft.com/office/officeart/2005/8/layout/vList3"/>
    <dgm:cxn modelId="{DB30C30A-491C-4390-A448-816CF7F00BD5}" type="presParOf" srcId="{77573234-4655-41F4-814A-62BA9AD31A11}" destId="{BF455CD5-5799-47DC-8E27-55F9A84F3DCE}" srcOrd="9" destOrd="0" presId="urn:microsoft.com/office/officeart/2005/8/layout/vList3"/>
    <dgm:cxn modelId="{1A8607AC-A52C-4996-B555-1F5FD09DE2B8}" type="presParOf" srcId="{77573234-4655-41F4-814A-62BA9AD31A11}" destId="{9A3DCD4C-611F-4245-ACA9-5522AD96228F}" srcOrd="10" destOrd="0" presId="urn:microsoft.com/office/officeart/2005/8/layout/vList3"/>
    <dgm:cxn modelId="{1C428FF8-0489-45DA-9F79-64820BD29798}" type="presParOf" srcId="{9A3DCD4C-611F-4245-ACA9-5522AD96228F}" destId="{498306C1-B25F-434A-ABA9-127FB1A48149}" srcOrd="0" destOrd="0" presId="urn:microsoft.com/office/officeart/2005/8/layout/vList3"/>
    <dgm:cxn modelId="{288AF3A2-E2F9-42BF-A160-F12F0A82B14A}" type="presParOf" srcId="{9A3DCD4C-611F-4245-ACA9-5522AD96228F}" destId="{D4D95ECF-787F-4651-8F5A-4AC131A3D37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23E39B1-38F9-442F-A1DA-386598F126D7}" type="doc">
      <dgm:prSet loTypeId="urn:microsoft.com/office/officeart/2005/8/layout/default" loCatId="list" qsTypeId="urn:microsoft.com/office/officeart/2005/8/quickstyle/simple5" qsCatId="simple" csTypeId="urn:microsoft.com/office/officeart/2005/8/colors/accent5_5" csCatId="accent5" phldr="1"/>
      <dgm:spPr/>
      <dgm:t>
        <a:bodyPr/>
        <a:lstStyle/>
        <a:p>
          <a:endParaRPr lang="es-ES"/>
        </a:p>
      </dgm:t>
    </dgm:pt>
    <dgm:pt modelId="{40F9F0D2-3AAC-4621-8530-42411C98960F}">
      <dgm:prSet phldrT="[Texto]"/>
      <dgm:spPr>
        <a:solidFill>
          <a:schemeClr val="accent3">
            <a:lumMod val="40000"/>
            <a:lumOff val="60000"/>
            <a:alpha val="47000"/>
          </a:schemeClr>
        </a:solidFill>
      </dgm:spPr>
      <dgm:t>
        <a:bodyPr/>
        <a:lstStyle/>
        <a:p>
          <a:r>
            <a:rPr lang="es-ES" b="1" dirty="0" smtClean="0">
              <a:solidFill>
                <a:schemeClr val="tx1"/>
              </a:solidFill>
              <a:cs typeface="Tahoma" pitchFamily="34" charset="0"/>
            </a:rPr>
            <a:t>Apoyo en la definición y mejoramiento de los procesos o procedimientos de QRS, Atención de tutelas, Gestión Documental, Administración y soporte de los sistemas de Información y Comunicaciones.</a:t>
          </a:r>
          <a:endParaRPr lang="es-ES" dirty="0">
            <a:solidFill>
              <a:schemeClr val="tx1"/>
            </a:solidFill>
          </a:endParaRPr>
        </a:p>
      </dgm:t>
    </dgm:pt>
    <dgm:pt modelId="{A095C30F-0AD6-42D9-8734-B5F98120B132}" type="parTrans" cxnId="{00632F1F-A8DB-47F6-AA19-D5CB98CFC55B}">
      <dgm:prSet/>
      <dgm:spPr/>
      <dgm:t>
        <a:bodyPr/>
        <a:lstStyle/>
        <a:p>
          <a:endParaRPr lang="es-ES"/>
        </a:p>
      </dgm:t>
    </dgm:pt>
    <dgm:pt modelId="{6E4563F2-7610-49E9-81E7-DAE4EDA4E3A2}" type="sibTrans" cxnId="{00632F1F-A8DB-47F6-AA19-D5CB98CFC55B}">
      <dgm:prSet/>
      <dgm:spPr/>
      <dgm:t>
        <a:bodyPr/>
        <a:lstStyle/>
        <a:p>
          <a:endParaRPr lang="es-ES"/>
        </a:p>
      </dgm:t>
    </dgm:pt>
    <dgm:pt modelId="{3B6C05D9-46D0-4812-A54D-A85B78EB9250}">
      <dgm:prSet phldrT="[Texto]"/>
      <dgm:spPr>
        <a:solidFill>
          <a:srgbClr val="00FFCC">
            <a:alpha val="12000"/>
          </a:srgbClr>
        </a:solidFill>
      </dgm:spPr>
      <dgm:t>
        <a:bodyPr/>
        <a:lstStyle/>
        <a:p>
          <a:r>
            <a:rPr lang="es-ES" b="1" dirty="0" smtClean="0">
              <a:solidFill>
                <a:schemeClr val="tx1"/>
              </a:solidFill>
              <a:cs typeface="Tahoma" pitchFamily="34" charset="0"/>
            </a:rPr>
            <a:t>Se diligenció para las direcciones de atención a las personas y factores de riesgo, la matriz de responsabilidad para la gestión de información por proceso o componente.</a:t>
          </a:r>
          <a:endParaRPr lang="es-ES" dirty="0">
            <a:solidFill>
              <a:schemeClr val="tx1"/>
            </a:solidFill>
          </a:endParaRPr>
        </a:p>
      </dgm:t>
    </dgm:pt>
    <dgm:pt modelId="{9E71C998-0886-494A-905D-394422F82778}" type="parTrans" cxnId="{E4DC474C-2B82-4A92-8907-C42F0097A6BE}">
      <dgm:prSet/>
      <dgm:spPr/>
      <dgm:t>
        <a:bodyPr/>
        <a:lstStyle/>
        <a:p>
          <a:endParaRPr lang="es-ES"/>
        </a:p>
      </dgm:t>
    </dgm:pt>
    <dgm:pt modelId="{06D2ACC2-E462-408C-AA80-48D8233F6CC5}" type="sibTrans" cxnId="{E4DC474C-2B82-4A92-8907-C42F0097A6BE}">
      <dgm:prSet/>
      <dgm:spPr/>
      <dgm:t>
        <a:bodyPr/>
        <a:lstStyle/>
        <a:p>
          <a:endParaRPr lang="es-ES"/>
        </a:p>
      </dgm:t>
    </dgm:pt>
    <dgm:pt modelId="{C2BE28F0-54AE-4A1E-B60E-2E17F1443CA0}">
      <dgm:prSet/>
      <dgm:spPr>
        <a:solidFill>
          <a:srgbClr val="99FFCC">
            <a:alpha val="17000"/>
          </a:srgbClr>
        </a:solidFill>
      </dgm:spPr>
      <dgm:t>
        <a:bodyPr/>
        <a:lstStyle/>
        <a:p>
          <a:r>
            <a:rPr lang="es-ES" b="1" dirty="0" smtClean="0">
              <a:solidFill>
                <a:schemeClr val="tx1"/>
              </a:solidFill>
              <a:cs typeface="Tahoma" pitchFamily="34" charset="0"/>
            </a:rPr>
            <a:t>Se apoyaron los piloto de  Vigilancia de la Mortalidad Materna en Web, resistencia bacteriana, consumo de antibióticos e infecciones asociadas a dispositivos en el departamento.</a:t>
          </a:r>
        </a:p>
      </dgm:t>
    </dgm:pt>
    <dgm:pt modelId="{DECE1B1F-5AD4-4A55-9289-F7F8A3D3F0BE}" type="parTrans" cxnId="{2E890C6C-4766-41B1-8324-4016600CDE52}">
      <dgm:prSet/>
      <dgm:spPr/>
      <dgm:t>
        <a:bodyPr/>
        <a:lstStyle/>
        <a:p>
          <a:endParaRPr lang="es-ES"/>
        </a:p>
      </dgm:t>
    </dgm:pt>
    <dgm:pt modelId="{A235C56F-9A8E-421D-ACA5-9AA576F96A24}" type="sibTrans" cxnId="{2E890C6C-4766-41B1-8324-4016600CDE52}">
      <dgm:prSet/>
      <dgm:spPr/>
      <dgm:t>
        <a:bodyPr/>
        <a:lstStyle/>
        <a:p>
          <a:endParaRPr lang="es-ES"/>
        </a:p>
      </dgm:t>
    </dgm:pt>
    <dgm:pt modelId="{C0948386-FBF7-4CA6-A830-2B79CE2C7941}">
      <dgm:prSet/>
      <dgm:spPr>
        <a:solidFill>
          <a:srgbClr val="CCFF33">
            <a:alpha val="14000"/>
          </a:srgbClr>
        </a:solidFill>
      </dgm:spPr>
      <dgm:t>
        <a:bodyPr/>
        <a:lstStyle/>
        <a:p>
          <a:r>
            <a:rPr lang="es-ES" b="1" dirty="0" smtClean="0">
              <a:solidFill>
                <a:schemeClr val="tx1"/>
              </a:solidFill>
              <a:cs typeface="Tahoma" pitchFamily="34" charset="0"/>
            </a:rPr>
            <a:t>Fortalecimiento del equipo de trabajo de sistemas de información que ha apoyado el desarrollo de las tecnologías de información , comunicaciones y el procesamiento y generación para la Secretaria y otras dependencias de la Gobernación y el nivel nacional .</a:t>
          </a:r>
          <a:endParaRPr lang="es-CO" b="1" dirty="0" smtClean="0">
            <a:solidFill>
              <a:schemeClr val="tx1"/>
            </a:solidFill>
            <a:cs typeface="Tahoma" pitchFamily="34" charset="0"/>
          </a:endParaRPr>
        </a:p>
      </dgm:t>
    </dgm:pt>
    <dgm:pt modelId="{B2ABE994-51BF-4DF7-B067-930D06AC5E52}" type="parTrans" cxnId="{EE0041D3-7D45-4F33-A185-5B398525B562}">
      <dgm:prSet/>
      <dgm:spPr/>
      <dgm:t>
        <a:bodyPr/>
        <a:lstStyle/>
        <a:p>
          <a:endParaRPr lang="es-ES"/>
        </a:p>
      </dgm:t>
    </dgm:pt>
    <dgm:pt modelId="{95471CCC-B1D0-4B9B-866C-8A51F001FCF0}" type="sibTrans" cxnId="{EE0041D3-7D45-4F33-A185-5B398525B562}">
      <dgm:prSet/>
      <dgm:spPr/>
      <dgm:t>
        <a:bodyPr/>
        <a:lstStyle/>
        <a:p>
          <a:endParaRPr lang="es-ES"/>
        </a:p>
      </dgm:t>
    </dgm:pt>
    <dgm:pt modelId="{24866CBF-B1B1-46C5-9C73-95FBB5F4571D}" type="pres">
      <dgm:prSet presAssocID="{623E39B1-38F9-442F-A1DA-386598F126D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05F199F-9090-4845-BA77-AB46C2D0DADC}" type="pres">
      <dgm:prSet presAssocID="{40F9F0D2-3AAC-4621-8530-42411C98960F}" presName="node" presStyleLbl="node1" presStyleIdx="0" presStyleCnt="4" custLinFactNeighborX="-26" custLinFactNeighborY="615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s-ES"/>
        </a:p>
      </dgm:t>
    </dgm:pt>
    <dgm:pt modelId="{1DE48231-9AC8-4CBE-AC98-0BA41605654F}" type="pres">
      <dgm:prSet presAssocID="{6E4563F2-7610-49E9-81E7-DAE4EDA4E3A2}" presName="sibTrans" presStyleCnt="0"/>
      <dgm:spPr/>
    </dgm:pt>
    <dgm:pt modelId="{D945CA27-623A-4932-B7AE-6C5E01313FB4}" type="pres">
      <dgm:prSet presAssocID="{C2BE28F0-54AE-4A1E-B60E-2E17F1443CA0}" presName="node" presStyleLbl="node1" presStyleIdx="1" presStyleCnt="4" custLinFactNeighborX="-512" custLinFactNeighborY="-2377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s-ES"/>
        </a:p>
      </dgm:t>
    </dgm:pt>
    <dgm:pt modelId="{DB968870-51D5-47B4-A468-EC14B80B9B0B}" type="pres">
      <dgm:prSet presAssocID="{A235C56F-9A8E-421D-ACA5-9AA576F96A24}" presName="sibTrans" presStyleCnt="0"/>
      <dgm:spPr/>
    </dgm:pt>
    <dgm:pt modelId="{3DDD7B46-E4C9-41DD-B5FA-B47CF51D1F13}" type="pres">
      <dgm:prSet presAssocID="{3B6C05D9-46D0-4812-A54D-A85B78EB9250}" presName="node" presStyleLbl="node1" presStyleIdx="2" presStyleCnt="4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s-ES"/>
        </a:p>
      </dgm:t>
    </dgm:pt>
    <dgm:pt modelId="{3AAB2676-775D-48BD-A542-4B26DC3D9B09}" type="pres">
      <dgm:prSet presAssocID="{06D2ACC2-E462-408C-AA80-48D8233F6CC5}" presName="sibTrans" presStyleCnt="0"/>
      <dgm:spPr/>
    </dgm:pt>
    <dgm:pt modelId="{68A4784A-CAC5-4D30-B56F-F31A0B868C78}" type="pres">
      <dgm:prSet presAssocID="{C0948386-FBF7-4CA6-A830-2B79CE2C7941}" presName="node" presStyleLbl="node1" presStyleIdx="3" presStyleCnt="4" custLinFactNeighborX="-512" custLinFactNeighborY="643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s-ES"/>
        </a:p>
      </dgm:t>
    </dgm:pt>
  </dgm:ptLst>
  <dgm:cxnLst>
    <dgm:cxn modelId="{EE0041D3-7D45-4F33-A185-5B398525B562}" srcId="{623E39B1-38F9-442F-A1DA-386598F126D7}" destId="{C0948386-FBF7-4CA6-A830-2B79CE2C7941}" srcOrd="3" destOrd="0" parTransId="{B2ABE994-51BF-4DF7-B067-930D06AC5E52}" sibTransId="{95471CCC-B1D0-4B9B-866C-8A51F001FCF0}"/>
    <dgm:cxn modelId="{3E2F7CE0-8F1F-4BC2-BF4C-C6F3CAB659F9}" type="presOf" srcId="{623E39B1-38F9-442F-A1DA-386598F126D7}" destId="{24866CBF-B1B1-46C5-9C73-95FBB5F4571D}" srcOrd="0" destOrd="0" presId="urn:microsoft.com/office/officeart/2005/8/layout/default"/>
    <dgm:cxn modelId="{325BE31B-1906-4908-8967-168A5C50D608}" type="presOf" srcId="{C2BE28F0-54AE-4A1E-B60E-2E17F1443CA0}" destId="{D945CA27-623A-4932-B7AE-6C5E01313FB4}" srcOrd="0" destOrd="0" presId="urn:microsoft.com/office/officeart/2005/8/layout/default"/>
    <dgm:cxn modelId="{00632F1F-A8DB-47F6-AA19-D5CB98CFC55B}" srcId="{623E39B1-38F9-442F-A1DA-386598F126D7}" destId="{40F9F0D2-3AAC-4621-8530-42411C98960F}" srcOrd="0" destOrd="0" parTransId="{A095C30F-0AD6-42D9-8734-B5F98120B132}" sibTransId="{6E4563F2-7610-49E9-81E7-DAE4EDA4E3A2}"/>
    <dgm:cxn modelId="{E4DC474C-2B82-4A92-8907-C42F0097A6BE}" srcId="{623E39B1-38F9-442F-A1DA-386598F126D7}" destId="{3B6C05D9-46D0-4812-A54D-A85B78EB9250}" srcOrd="2" destOrd="0" parTransId="{9E71C998-0886-494A-905D-394422F82778}" sibTransId="{06D2ACC2-E462-408C-AA80-48D8233F6CC5}"/>
    <dgm:cxn modelId="{21252A11-AFBD-4CCB-AAF4-500424043C96}" type="presOf" srcId="{3B6C05D9-46D0-4812-A54D-A85B78EB9250}" destId="{3DDD7B46-E4C9-41DD-B5FA-B47CF51D1F13}" srcOrd="0" destOrd="0" presId="urn:microsoft.com/office/officeart/2005/8/layout/default"/>
    <dgm:cxn modelId="{067A7915-6C80-4E03-AB42-A77C6C56BD14}" type="presOf" srcId="{C0948386-FBF7-4CA6-A830-2B79CE2C7941}" destId="{68A4784A-CAC5-4D30-B56F-F31A0B868C78}" srcOrd="0" destOrd="0" presId="urn:microsoft.com/office/officeart/2005/8/layout/default"/>
    <dgm:cxn modelId="{2E890C6C-4766-41B1-8324-4016600CDE52}" srcId="{623E39B1-38F9-442F-A1DA-386598F126D7}" destId="{C2BE28F0-54AE-4A1E-B60E-2E17F1443CA0}" srcOrd="1" destOrd="0" parTransId="{DECE1B1F-5AD4-4A55-9289-F7F8A3D3F0BE}" sibTransId="{A235C56F-9A8E-421D-ACA5-9AA576F96A24}"/>
    <dgm:cxn modelId="{8425A334-11CD-4556-AF85-CB7D6FAE0E34}" type="presOf" srcId="{40F9F0D2-3AAC-4621-8530-42411C98960F}" destId="{205F199F-9090-4845-BA77-AB46C2D0DADC}" srcOrd="0" destOrd="0" presId="urn:microsoft.com/office/officeart/2005/8/layout/default"/>
    <dgm:cxn modelId="{A8FA561F-4405-4C01-8E65-D36FD999F74A}" type="presParOf" srcId="{24866CBF-B1B1-46C5-9C73-95FBB5F4571D}" destId="{205F199F-9090-4845-BA77-AB46C2D0DADC}" srcOrd="0" destOrd="0" presId="urn:microsoft.com/office/officeart/2005/8/layout/default"/>
    <dgm:cxn modelId="{91F22272-B100-43FF-8CE9-438479CB6908}" type="presParOf" srcId="{24866CBF-B1B1-46C5-9C73-95FBB5F4571D}" destId="{1DE48231-9AC8-4CBE-AC98-0BA41605654F}" srcOrd="1" destOrd="0" presId="urn:microsoft.com/office/officeart/2005/8/layout/default"/>
    <dgm:cxn modelId="{FD421383-FB76-47F7-8396-B4F8FFDFE857}" type="presParOf" srcId="{24866CBF-B1B1-46C5-9C73-95FBB5F4571D}" destId="{D945CA27-623A-4932-B7AE-6C5E01313FB4}" srcOrd="2" destOrd="0" presId="urn:microsoft.com/office/officeart/2005/8/layout/default"/>
    <dgm:cxn modelId="{CE967F29-A47D-4554-B14D-9ED2D7672476}" type="presParOf" srcId="{24866CBF-B1B1-46C5-9C73-95FBB5F4571D}" destId="{DB968870-51D5-47B4-A468-EC14B80B9B0B}" srcOrd="3" destOrd="0" presId="urn:microsoft.com/office/officeart/2005/8/layout/default"/>
    <dgm:cxn modelId="{19FC13DA-3C47-4766-8CC9-80F9A425BDB4}" type="presParOf" srcId="{24866CBF-B1B1-46C5-9C73-95FBB5F4571D}" destId="{3DDD7B46-E4C9-41DD-B5FA-B47CF51D1F13}" srcOrd="4" destOrd="0" presId="urn:microsoft.com/office/officeart/2005/8/layout/default"/>
    <dgm:cxn modelId="{CED5B14A-612E-4512-A01F-3ADE107283BD}" type="presParOf" srcId="{24866CBF-B1B1-46C5-9C73-95FBB5F4571D}" destId="{3AAB2676-775D-48BD-A542-4B26DC3D9B09}" srcOrd="5" destOrd="0" presId="urn:microsoft.com/office/officeart/2005/8/layout/default"/>
    <dgm:cxn modelId="{9C91FF42-4968-4DD8-93E8-E633D314EA47}" type="presParOf" srcId="{24866CBF-B1B1-46C5-9C73-95FBB5F4571D}" destId="{68A4784A-CAC5-4D30-B56F-F31A0B868C78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60ED56B-D18D-447E-8304-FC4D9CB690C6}" type="doc">
      <dgm:prSet loTypeId="urn:microsoft.com/office/officeart/2005/8/layout/hierarchy2" loCatId="hierarchy" qsTypeId="urn:microsoft.com/office/officeart/2005/8/quickstyle/3d4" qsCatId="3D" csTypeId="urn:microsoft.com/office/officeart/2005/8/colors/accent1_5" csCatId="accent1" phldr="1"/>
      <dgm:spPr/>
      <dgm:t>
        <a:bodyPr/>
        <a:lstStyle/>
        <a:p>
          <a:endParaRPr lang="es-ES"/>
        </a:p>
      </dgm:t>
    </dgm:pt>
    <dgm:pt modelId="{CA195EBD-4D73-4C57-9245-F94E322DBF51}">
      <dgm:prSet phldrT="[Texto]" custT="1"/>
      <dgm:spPr>
        <a:solidFill>
          <a:schemeClr val="accent3">
            <a:lumMod val="60000"/>
            <a:lumOff val="40000"/>
            <a:alpha val="80000"/>
          </a:schemeClr>
        </a:solidFill>
      </dgm:spPr>
      <dgm:t>
        <a:bodyPr/>
        <a:lstStyle/>
        <a:p>
          <a:r>
            <a:rPr lang="es-MX" sz="2800" b="1" dirty="0" smtClean="0">
              <a:solidFill>
                <a:schemeClr val="tx2">
                  <a:lumMod val="75000"/>
                </a:schemeClr>
              </a:solidFill>
            </a:rPr>
            <a:t>INDICADORES</a:t>
          </a:r>
          <a:endParaRPr lang="es-ES" sz="2800" b="1" dirty="0">
            <a:solidFill>
              <a:schemeClr val="tx2">
                <a:lumMod val="75000"/>
              </a:schemeClr>
            </a:solidFill>
          </a:endParaRPr>
        </a:p>
      </dgm:t>
    </dgm:pt>
    <dgm:pt modelId="{ADBCEE65-700F-4EC7-B2C5-BFAF702B8829}" type="parTrans" cxnId="{DDC1ECE7-0F29-4B90-8772-5BE8AA723ABA}">
      <dgm:prSet/>
      <dgm:spPr/>
      <dgm:t>
        <a:bodyPr/>
        <a:lstStyle/>
        <a:p>
          <a:endParaRPr lang="es-ES"/>
        </a:p>
      </dgm:t>
    </dgm:pt>
    <dgm:pt modelId="{4F0D74C9-79E4-4DB5-AC9B-EACECB8FDC78}" type="sibTrans" cxnId="{DDC1ECE7-0F29-4B90-8772-5BE8AA723ABA}">
      <dgm:prSet/>
      <dgm:spPr/>
      <dgm:t>
        <a:bodyPr/>
        <a:lstStyle/>
        <a:p>
          <a:endParaRPr lang="es-ES"/>
        </a:p>
      </dgm:t>
    </dgm:pt>
    <dgm:pt modelId="{E5BA777C-B357-4373-923A-EBD4CCD69444}">
      <dgm:prSet phldrT="[Texto]" custT="1"/>
      <dgm:spPr>
        <a:solidFill>
          <a:srgbClr val="CCFFCC">
            <a:alpha val="4000"/>
          </a:srgbClr>
        </a:solidFill>
      </dgm:spPr>
      <dgm:t>
        <a:bodyPr/>
        <a:lstStyle/>
        <a:p>
          <a:pPr algn="just"/>
          <a:r>
            <a:rPr lang="es-ES" sz="2400" b="1" dirty="0" smtClean="0">
              <a:solidFill>
                <a:schemeClr val="tx1"/>
              </a:solidFill>
              <a:ea typeface="+mn-ea"/>
              <a:cs typeface="Tahoma" pitchFamily="34" charset="0"/>
            </a:rPr>
            <a:t>Cobertura en el reporte de información de los componentes de información </a:t>
          </a:r>
          <a:r>
            <a:rPr lang="es-ES" sz="2400" b="1" dirty="0" err="1" smtClean="0">
              <a:solidFill>
                <a:schemeClr val="tx1"/>
              </a:solidFill>
              <a:ea typeface="+mn-ea"/>
              <a:cs typeface="Tahoma" pitchFamily="34" charset="0"/>
            </a:rPr>
            <a:t>normatizados</a:t>
          </a:r>
          <a:r>
            <a:rPr lang="es-ES" sz="2400" b="1" dirty="0" smtClean="0">
              <a:solidFill>
                <a:schemeClr val="tx1"/>
              </a:solidFill>
              <a:ea typeface="+mn-ea"/>
              <a:cs typeface="Tahoma" pitchFamily="34" charset="0"/>
            </a:rPr>
            <a:t> por cada uno de los actores: 95.4% a septiembre 2011  </a:t>
          </a:r>
          <a:endParaRPr lang="es-ES" sz="2400" dirty="0">
            <a:solidFill>
              <a:schemeClr val="tx1"/>
            </a:solidFill>
          </a:endParaRPr>
        </a:p>
      </dgm:t>
    </dgm:pt>
    <dgm:pt modelId="{39CCB9BD-B2FF-4327-9FCA-E2DC5ED32547}" type="parTrans" cxnId="{26DBADD7-47F9-4941-AA5F-6F8F969DE51F}">
      <dgm:prSet/>
      <dgm:spPr/>
      <dgm:t>
        <a:bodyPr/>
        <a:lstStyle/>
        <a:p>
          <a:endParaRPr lang="es-ES"/>
        </a:p>
      </dgm:t>
    </dgm:pt>
    <dgm:pt modelId="{6B463D99-7EF8-4EBC-A859-80FEB088CA73}" type="sibTrans" cxnId="{26DBADD7-47F9-4941-AA5F-6F8F969DE51F}">
      <dgm:prSet/>
      <dgm:spPr/>
      <dgm:t>
        <a:bodyPr/>
        <a:lstStyle/>
        <a:p>
          <a:endParaRPr lang="es-ES"/>
        </a:p>
      </dgm:t>
    </dgm:pt>
    <dgm:pt modelId="{5BDBE092-BE56-49C1-8F32-E07A5C66E049}">
      <dgm:prSet phldrT="[Texto]" custT="1"/>
      <dgm:spPr>
        <a:solidFill>
          <a:srgbClr val="92D050">
            <a:alpha val="0"/>
          </a:srgbClr>
        </a:solidFill>
      </dgm:spPr>
      <dgm:t>
        <a:bodyPr/>
        <a:lstStyle/>
        <a:p>
          <a:pPr algn="just"/>
          <a:r>
            <a:rPr lang="es-ES" sz="2400" b="1" dirty="0" smtClean="0">
              <a:solidFill>
                <a:schemeClr val="tx1"/>
              </a:solidFill>
              <a:ea typeface="+mn-ea"/>
              <a:cs typeface="Tahoma" pitchFamily="34" charset="0"/>
            </a:rPr>
            <a:t>Apoyo en el procesamiento y generación de la información para el cálculo de los indicadores del </a:t>
          </a:r>
          <a:r>
            <a:rPr lang="es-ES" sz="2400" b="1" dirty="0" err="1" smtClean="0">
              <a:solidFill>
                <a:schemeClr val="tx1"/>
              </a:solidFill>
              <a:ea typeface="+mn-ea"/>
              <a:cs typeface="Tahoma" pitchFamily="34" charset="0"/>
            </a:rPr>
            <a:t>Macroproblema</a:t>
          </a:r>
          <a:r>
            <a:rPr lang="es-ES" sz="2400" b="1" dirty="0" smtClean="0">
              <a:solidFill>
                <a:schemeClr val="tx1"/>
              </a:solidFill>
              <a:ea typeface="+mn-ea"/>
              <a:cs typeface="Tahoma" pitchFamily="34" charset="0"/>
            </a:rPr>
            <a:t> – (Indicadores  de resultado) del plan de salud</a:t>
          </a:r>
          <a:endParaRPr lang="es-ES" sz="2400" dirty="0">
            <a:solidFill>
              <a:schemeClr val="tx1"/>
            </a:solidFill>
          </a:endParaRPr>
        </a:p>
      </dgm:t>
    </dgm:pt>
    <dgm:pt modelId="{C705E683-B8D8-414C-BB40-E4FF48023468}" type="parTrans" cxnId="{8FC65072-5EC4-4ABF-B972-27B636B9E746}">
      <dgm:prSet/>
      <dgm:spPr/>
      <dgm:t>
        <a:bodyPr/>
        <a:lstStyle/>
        <a:p>
          <a:endParaRPr lang="es-ES"/>
        </a:p>
      </dgm:t>
    </dgm:pt>
    <dgm:pt modelId="{D79A2B68-934F-4481-ABBF-4CFD496DEEE6}" type="sibTrans" cxnId="{8FC65072-5EC4-4ABF-B972-27B636B9E746}">
      <dgm:prSet/>
      <dgm:spPr/>
      <dgm:t>
        <a:bodyPr/>
        <a:lstStyle/>
        <a:p>
          <a:endParaRPr lang="es-ES"/>
        </a:p>
      </dgm:t>
    </dgm:pt>
    <dgm:pt modelId="{53A4BD2A-870F-4C6D-BD10-11A042B8AB6A}" type="pres">
      <dgm:prSet presAssocID="{B60ED56B-D18D-447E-8304-FC4D9CB690C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ECE8441-4DD5-40DA-8ED9-C125AB1CB3A7}" type="pres">
      <dgm:prSet presAssocID="{CA195EBD-4D73-4C57-9245-F94E322DBF51}" presName="root1" presStyleCnt="0"/>
      <dgm:spPr/>
    </dgm:pt>
    <dgm:pt modelId="{61BA138C-26A5-4466-9E24-38FD8E587FCC}" type="pres">
      <dgm:prSet presAssocID="{CA195EBD-4D73-4C57-9245-F94E322DBF51}" presName="LevelOneTextNode" presStyleLbl="node0" presStyleIdx="0" presStyleCnt="3" custScaleX="65417" custScaleY="25020" custLinFactNeighborX="-9114" custLinFactNeighborY="-2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1C4729E-5754-44C6-ABDF-B68D0567BEF7}" type="pres">
      <dgm:prSet presAssocID="{CA195EBD-4D73-4C57-9245-F94E322DBF51}" presName="level2hierChild" presStyleCnt="0"/>
      <dgm:spPr/>
    </dgm:pt>
    <dgm:pt modelId="{2B3030E1-C306-4D04-A945-A8108F650257}" type="pres">
      <dgm:prSet presAssocID="{E5BA777C-B357-4373-923A-EBD4CCD69444}" presName="root1" presStyleCnt="0"/>
      <dgm:spPr/>
    </dgm:pt>
    <dgm:pt modelId="{334D8860-1786-432C-A581-CCDC7B715AB1}" type="pres">
      <dgm:prSet presAssocID="{E5BA777C-B357-4373-923A-EBD4CCD69444}" presName="LevelOneTextNode" presStyleLbl="node0" presStyleIdx="1" presStyleCnt="3" custScaleX="159030" custLinFactNeighborX="-1201" custLinFactNeighborY="743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E51B632-EF3E-4E1A-98AE-3C6423709E74}" type="pres">
      <dgm:prSet presAssocID="{E5BA777C-B357-4373-923A-EBD4CCD69444}" presName="level2hierChild" presStyleCnt="0"/>
      <dgm:spPr/>
    </dgm:pt>
    <dgm:pt modelId="{19CA99F7-4F38-4920-A51E-5BED09EEADA4}" type="pres">
      <dgm:prSet presAssocID="{5BDBE092-BE56-49C1-8F32-E07A5C66E049}" presName="root1" presStyleCnt="0"/>
      <dgm:spPr/>
    </dgm:pt>
    <dgm:pt modelId="{D7B331B4-0555-4BF0-A183-74B023A056AF}" type="pres">
      <dgm:prSet presAssocID="{5BDBE092-BE56-49C1-8F32-E07A5C66E049}" presName="LevelOneTextNode" presStyleLbl="node0" presStyleIdx="2" presStyleCnt="3" custScaleX="157312" custScaleY="94990" custLinFactNeighborX="-1201" custLinFactNeighborY="5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5E83DC0-CD1A-48BD-B6BB-3EBC2141CEFB}" type="pres">
      <dgm:prSet presAssocID="{5BDBE092-BE56-49C1-8F32-E07A5C66E049}" presName="level2hierChild" presStyleCnt="0"/>
      <dgm:spPr/>
    </dgm:pt>
  </dgm:ptLst>
  <dgm:cxnLst>
    <dgm:cxn modelId="{BBD6A5BD-7B6D-4615-9732-39E86D82656E}" type="presOf" srcId="{B60ED56B-D18D-447E-8304-FC4D9CB690C6}" destId="{53A4BD2A-870F-4C6D-BD10-11A042B8AB6A}" srcOrd="0" destOrd="0" presId="urn:microsoft.com/office/officeart/2005/8/layout/hierarchy2"/>
    <dgm:cxn modelId="{26DBADD7-47F9-4941-AA5F-6F8F969DE51F}" srcId="{B60ED56B-D18D-447E-8304-FC4D9CB690C6}" destId="{E5BA777C-B357-4373-923A-EBD4CCD69444}" srcOrd="1" destOrd="0" parTransId="{39CCB9BD-B2FF-4327-9FCA-E2DC5ED32547}" sibTransId="{6B463D99-7EF8-4EBC-A859-80FEB088CA73}"/>
    <dgm:cxn modelId="{968DD465-131C-48D5-A81C-56DE3386F422}" type="presOf" srcId="{CA195EBD-4D73-4C57-9245-F94E322DBF51}" destId="{61BA138C-26A5-4466-9E24-38FD8E587FCC}" srcOrd="0" destOrd="0" presId="urn:microsoft.com/office/officeart/2005/8/layout/hierarchy2"/>
    <dgm:cxn modelId="{62565A4B-B814-4363-BD16-078193ACE928}" type="presOf" srcId="{E5BA777C-B357-4373-923A-EBD4CCD69444}" destId="{334D8860-1786-432C-A581-CCDC7B715AB1}" srcOrd="0" destOrd="0" presId="urn:microsoft.com/office/officeart/2005/8/layout/hierarchy2"/>
    <dgm:cxn modelId="{8FC65072-5EC4-4ABF-B972-27B636B9E746}" srcId="{B60ED56B-D18D-447E-8304-FC4D9CB690C6}" destId="{5BDBE092-BE56-49C1-8F32-E07A5C66E049}" srcOrd="2" destOrd="0" parTransId="{C705E683-B8D8-414C-BB40-E4FF48023468}" sibTransId="{D79A2B68-934F-4481-ABBF-4CFD496DEEE6}"/>
    <dgm:cxn modelId="{DDC1ECE7-0F29-4B90-8772-5BE8AA723ABA}" srcId="{B60ED56B-D18D-447E-8304-FC4D9CB690C6}" destId="{CA195EBD-4D73-4C57-9245-F94E322DBF51}" srcOrd="0" destOrd="0" parTransId="{ADBCEE65-700F-4EC7-B2C5-BFAF702B8829}" sibTransId="{4F0D74C9-79E4-4DB5-AC9B-EACECB8FDC78}"/>
    <dgm:cxn modelId="{1A9660BC-6952-428B-A391-F771304AA1CD}" type="presOf" srcId="{5BDBE092-BE56-49C1-8F32-E07A5C66E049}" destId="{D7B331B4-0555-4BF0-A183-74B023A056AF}" srcOrd="0" destOrd="0" presId="urn:microsoft.com/office/officeart/2005/8/layout/hierarchy2"/>
    <dgm:cxn modelId="{EF93EABF-83D3-418C-840C-663D27FCC99B}" type="presParOf" srcId="{53A4BD2A-870F-4C6D-BD10-11A042B8AB6A}" destId="{BECE8441-4DD5-40DA-8ED9-C125AB1CB3A7}" srcOrd="0" destOrd="0" presId="urn:microsoft.com/office/officeart/2005/8/layout/hierarchy2"/>
    <dgm:cxn modelId="{E2EF8E2C-0B2B-4D07-990E-9DCCEBA5F8E3}" type="presParOf" srcId="{BECE8441-4DD5-40DA-8ED9-C125AB1CB3A7}" destId="{61BA138C-26A5-4466-9E24-38FD8E587FCC}" srcOrd="0" destOrd="0" presId="urn:microsoft.com/office/officeart/2005/8/layout/hierarchy2"/>
    <dgm:cxn modelId="{A9E41D94-2057-4080-97B9-E50E117B5838}" type="presParOf" srcId="{BECE8441-4DD5-40DA-8ED9-C125AB1CB3A7}" destId="{21C4729E-5754-44C6-ABDF-B68D0567BEF7}" srcOrd="1" destOrd="0" presId="urn:microsoft.com/office/officeart/2005/8/layout/hierarchy2"/>
    <dgm:cxn modelId="{E40655ED-E4D1-4AB7-BF85-E980076C490C}" type="presParOf" srcId="{53A4BD2A-870F-4C6D-BD10-11A042B8AB6A}" destId="{2B3030E1-C306-4D04-A945-A8108F650257}" srcOrd="1" destOrd="0" presId="urn:microsoft.com/office/officeart/2005/8/layout/hierarchy2"/>
    <dgm:cxn modelId="{9CA605C0-85E9-48EE-B186-6DFED30D5E22}" type="presParOf" srcId="{2B3030E1-C306-4D04-A945-A8108F650257}" destId="{334D8860-1786-432C-A581-CCDC7B715AB1}" srcOrd="0" destOrd="0" presId="urn:microsoft.com/office/officeart/2005/8/layout/hierarchy2"/>
    <dgm:cxn modelId="{71F1BB84-880D-49BF-97D6-8342C3BAD398}" type="presParOf" srcId="{2B3030E1-C306-4D04-A945-A8108F650257}" destId="{4E51B632-EF3E-4E1A-98AE-3C6423709E74}" srcOrd="1" destOrd="0" presId="urn:microsoft.com/office/officeart/2005/8/layout/hierarchy2"/>
    <dgm:cxn modelId="{A14CD2B4-0F1A-4028-B955-0970CADA4B1C}" type="presParOf" srcId="{53A4BD2A-870F-4C6D-BD10-11A042B8AB6A}" destId="{19CA99F7-4F38-4920-A51E-5BED09EEADA4}" srcOrd="2" destOrd="0" presId="urn:microsoft.com/office/officeart/2005/8/layout/hierarchy2"/>
    <dgm:cxn modelId="{3B029A63-3A81-4051-AA7F-EAE7C410F58B}" type="presParOf" srcId="{19CA99F7-4F38-4920-A51E-5BED09EEADA4}" destId="{D7B331B4-0555-4BF0-A183-74B023A056AF}" srcOrd="0" destOrd="0" presId="urn:microsoft.com/office/officeart/2005/8/layout/hierarchy2"/>
    <dgm:cxn modelId="{731EB4FF-49BB-4CB8-83F4-ADC8237D7002}" type="presParOf" srcId="{19CA99F7-4F38-4920-A51E-5BED09EEADA4}" destId="{E5E83DC0-CD1A-48BD-B6BB-3EBC2141CEF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84853B2-51DF-4F9A-A462-81AE809BFDA4}" type="doc">
      <dgm:prSet loTypeId="urn:microsoft.com/office/officeart/2005/8/layout/hList9" loCatId="list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s-ES"/>
        </a:p>
      </dgm:t>
    </dgm:pt>
    <dgm:pt modelId="{F948BC3C-72E1-4E41-95E9-40689CAB3F01}">
      <dgm:prSet phldrT="[Texto]"/>
      <dgm:spPr>
        <a:solidFill>
          <a:schemeClr val="accent3">
            <a:hueOff val="0"/>
            <a:satOff val="0"/>
            <a:lumOff val="0"/>
            <a:alpha val="80000"/>
          </a:schemeClr>
        </a:solidFill>
      </dgm:spPr>
      <dgm:t>
        <a:bodyPr/>
        <a:lstStyle/>
        <a:p>
          <a:r>
            <a:rPr lang="es-ES" b="1" dirty="0" smtClean="0">
              <a:solidFill>
                <a:schemeClr val="tx1"/>
              </a:solidFill>
            </a:rPr>
            <a:t>RECURSOS FINANCIEROS</a:t>
          </a:r>
          <a:endParaRPr lang="es-ES" b="1" dirty="0">
            <a:solidFill>
              <a:schemeClr val="tx1"/>
            </a:solidFill>
          </a:endParaRPr>
        </a:p>
      </dgm:t>
    </dgm:pt>
    <dgm:pt modelId="{483FC724-74B3-47EC-93B9-5F16AC3BE860}" type="parTrans" cxnId="{296F5CB0-5773-4BDC-A77E-54DA480AB03C}">
      <dgm:prSet/>
      <dgm:spPr/>
      <dgm:t>
        <a:bodyPr/>
        <a:lstStyle/>
        <a:p>
          <a:endParaRPr lang="es-ES"/>
        </a:p>
      </dgm:t>
    </dgm:pt>
    <dgm:pt modelId="{15730A0A-6984-42FD-A970-F50B33EB7A19}" type="sibTrans" cxnId="{296F5CB0-5773-4BDC-A77E-54DA480AB03C}">
      <dgm:prSet/>
      <dgm:spPr/>
      <dgm:t>
        <a:bodyPr/>
        <a:lstStyle/>
        <a:p>
          <a:endParaRPr lang="es-ES"/>
        </a:p>
      </dgm:t>
    </dgm:pt>
    <dgm:pt modelId="{F214E36E-01E6-486C-BCFB-161C7606DE9D}">
      <dgm:prSet phldrT="[Texto]"/>
      <dgm:spPr>
        <a:solidFill>
          <a:schemeClr val="accent3">
            <a:tint val="40000"/>
            <a:hueOff val="0"/>
            <a:satOff val="0"/>
            <a:lumOff val="0"/>
            <a:alpha val="50000"/>
          </a:schemeClr>
        </a:solidFill>
      </dgm:spPr>
      <dgm:t>
        <a:bodyPr/>
        <a:lstStyle/>
        <a:p>
          <a:r>
            <a:rPr lang="es-ES" b="1" dirty="0" smtClean="0"/>
            <a:t>Inversión en el programa fortalecimiento de la evaluación y monitoreo de las condiciones de salud : </a:t>
          </a:r>
          <a:endParaRPr lang="es-ES" b="1" dirty="0"/>
        </a:p>
      </dgm:t>
    </dgm:pt>
    <dgm:pt modelId="{E95CC93C-7E76-4EEB-ADBE-C4A168B7FD81}" type="parTrans" cxnId="{1C3BC61C-2CC1-4236-8ED3-65C75BD29042}">
      <dgm:prSet/>
      <dgm:spPr/>
      <dgm:t>
        <a:bodyPr/>
        <a:lstStyle/>
        <a:p>
          <a:endParaRPr lang="es-ES"/>
        </a:p>
      </dgm:t>
    </dgm:pt>
    <dgm:pt modelId="{FEFE7C5A-2834-477C-89DA-6DAE37816C9B}" type="sibTrans" cxnId="{1C3BC61C-2CC1-4236-8ED3-65C75BD29042}">
      <dgm:prSet/>
      <dgm:spPr/>
      <dgm:t>
        <a:bodyPr/>
        <a:lstStyle/>
        <a:p>
          <a:endParaRPr lang="es-ES"/>
        </a:p>
      </dgm:t>
    </dgm:pt>
    <dgm:pt modelId="{77C0BA59-4FE5-49F7-A18D-1BBDD54ECB04}">
      <dgm:prSet/>
      <dgm:spPr>
        <a:solidFill>
          <a:schemeClr val="accent3">
            <a:tint val="40000"/>
            <a:hueOff val="0"/>
            <a:satOff val="0"/>
            <a:lumOff val="0"/>
            <a:alpha val="50000"/>
          </a:schemeClr>
        </a:solidFill>
      </dgm:spPr>
      <dgm:t>
        <a:bodyPr/>
        <a:lstStyle/>
        <a:p>
          <a:r>
            <a:rPr lang="es-ES" b="1" dirty="0" smtClean="0"/>
            <a:t>Proyecto “Desarrollo de las tecnologías de información y comunicaciones de la Secretaria  2008-2011”  $</a:t>
          </a:r>
          <a:r>
            <a:rPr lang="es-CO" b="1" dirty="0" smtClean="0"/>
            <a:t>7.695.678 </a:t>
          </a:r>
          <a:endParaRPr lang="es-ES" b="1" dirty="0"/>
        </a:p>
      </dgm:t>
    </dgm:pt>
    <dgm:pt modelId="{0C6F36D4-A91F-4E3A-A8B9-D6A577052660}" type="parTrans" cxnId="{50C0317F-E6E2-40C9-B2FE-C858A914A23F}">
      <dgm:prSet/>
      <dgm:spPr/>
      <dgm:t>
        <a:bodyPr/>
        <a:lstStyle/>
        <a:p>
          <a:endParaRPr lang="es-ES"/>
        </a:p>
      </dgm:t>
    </dgm:pt>
    <dgm:pt modelId="{C6B6221D-B519-4AD3-A54B-60D933C25E9B}" type="sibTrans" cxnId="{50C0317F-E6E2-40C9-B2FE-C858A914A23F}">
      <dgm:prSet/>
      <dgm:spPr/>
      <dgm:t>
        <a:bodyPr/>
        <a:lstStyle/>
        <a:p>
          <a:endParaRPr lang="es-ES"/>
        </a:p>
      </dgm:t>
    </dgm:pt>
    <dgm:pt modelId="{0A84717D-67F4-41FB-B2A3-7BADAD2CCE6E}" type="pres">
      <dgm:prSet presAssocID="{284853B2-51DF-4F9A-A462-81AE809BFDA4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3B068A51-A104-4B28-BEC0-DB4268229091}" type="pres">
      <dgm:prSet presAssocID="{F948BC3C-72E1-4E41-95E9-40689CAB3F01}" presName="posSpace" presStyleCnt="0"/>
      <dgm:spPr/>
    </dgm:pt>
    <dgm:pt modelId="{7223E78B-5F1F-48D1-894F-A5E981AE4025}" type="pres">
      <dgm:prSet presAssocID="{F948BC3C-72E1-4E41-95E9-40689CAB3F01}" presName="vertFlow" presStyleCnt="0"/>
      <dgm:spPr/>
    </dgm:pt>
    <dgm:pt modelId="{A0AE879E-02C0-436C-A574-A061E1EC381C}" type="pres">
      <dgm:prSet presAssocID="{F948BC3C-72E1-4E41-95E9-40689CAB3F01}" presName="topSpace" presStyleCnt="0"/>
      <dgm:spPr/>
    </dgm:pt>
    <dgm:pt modelId="{7657AED1-8457-4A65-96C1-1A13C565384A}" type="pres">
      <dgm:prSet presAssocID="{F948BC3C-72E1-4E41-95E9-40689CAB3F01}" presName="firstComp" presStyleCnt="0"/>
      <dgm:spPr/>
    </dgm:pt>
    <dgm:pt modelId="{DD2668E4-134D-41C8-A1A8-97B70631F56D}" type="pres">
      <dgm:prSet presAssocID="{F948BC3C-72E1-4E41-95E9-40689CAB3F01}" presName="firstChild" presStyleLbl="bgAccFollowNode1" presStyleIdx="0" presStyleCnt="2" custScaleX="129377"/>
      <dgm:spPr/>
      <dgm:t>
        <a:bodyPr/>
        <a:lstStyle/>
        <a:p>
          <a:endParaRPr lang="es-ES"/>
        </a:p>
      </dgm:t>
    </dgm:pt>
    <dgm:pt modelId="{7D6011CE-44A7-4279-97CE-C4FEDD3E4002}" type="pres">
      <dgm:prSet presAssocID="{F948BC3C-72E1-4E41-95E9-40689CAB3F01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4753853-C8C1-48DD-925A-3B0D4F589A99}" type="pres">
      <dgm:prSet presAssocID="{77C0BA59-4FE5-49F7-A18D-1BBDD54ECB04}" presName="comp" presStyleCnt="0"/>
      <dgm:spPr/>
    </dgm:pt>
    <dgm:pt modelId="{5BE78C7E-64DA-47DB-8E8A-90D9F9831456}" type="pres">
      <dgm:prSet presAssocID="{77C0BA59-4FE5-49F7-A18D-1BBDD54ECB04}" presName="child" presStyleLbl="bgAccFollowNode1" presStyleIdx="1" presStyleCnt="2" custScaleX="129377"/>
      <dgm:spPr/>
      <dgm:t>
        <a:bodyPr/>
        <a:lstStyle/>
        <a:p>
          <a:endParaRPr lang="es-ES"/>
        </a:p>
      </dgm:t>
    </dgm:pt>
    <dgm:pt modelId="{FAC1FEE7-BB5C-421D-BADF-2026D0DD3A30}" type="pres">
      <dgm:prSet presAssocID="{77C0BA59-4FE5-49F7-A18D-1BBDD54ECB04}" presName="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6861943-78F4-43EB-BDC0-8575CE063386}" type="pres">
      <dgm:prSet presAssocID="{F948BC3C-72E1-4E41-95E9-40689CAB3F01}" presName="negSpace" presStyleCnt="0"/>
      <dgm:spPr/>
    </dgm:pt>
    <dgm:pt modelId="{41DB837C-0690-472A-9848-3D88EA1F818E}" type="pres">
      <dgm:prSet presAssocID="{F948BC3C-72E1-4E41-95E9-40689CAB3F01}" presName="circle" presStyleLbl="node1" presStyleIdx="0" presStyleCnt="1" custLinFactNeighborX="-38923" custLinFactNeighborY="-30"/>
      <dgm:spPr/>
      <dgm:t>
        <a:bodyPr/>
        <a:lstStyle/>
        <a:p>
          <a:endParaRPr lang="es-ES"/>
        </a:p>
      </dgm:t>
    </dgm:pt>
  </dgm:ptLst>
  <dgm:cxnLst>
    <dgm:cxn modelId="{1C3BC61C-2CC1-4236-8ED3-65C75BD29042}" srcId="{F948BC3C-72E1-4E41-95E9-40689CAB3F01}" destId="{F214E36E-01E6-486C-BCFB-161C7606DE9D}" srcOrd="0" destOrd="0" parTransId="{E95CC93C-7E76-4EEB-ADBE-C4A168B7FD81}" sibTransId="{FEFE7C5A-2834-477C-89DA-6DAE37816C9B}"/>
    <dgm:cxn modelId="{8F0EE1A8-6196-4753-803D-87EE89CFB590}" type="presOf" srcId="{77C0BA59-4FE5-49F7-A18D-1BBDD54ECB04}" destId="{5BE78C7E-64DA-47DB-8E8A-90D9F9831456}" srcOrd="0" destOrd="0" presId="urn:microsoft.com/office/officeart/2005/8/layout/hList9"/>
    <dgm:cxn modelId="{296F5CB0-5773-4BDC-A77E-54DA480AB03C}" srcId="{284853B2-51DF-4F9A-A462-81AE809BFDA4}" destId="{F948BC3C-72E1-4E41-95E9-40689CAB3F01}" srcOrd="0" destOrd="0" parTransId="{483FC724-74B3-47EC-93B9-5F16AC3BE860}" sibTransId="{15730A0A-6984-42FD-A970-F50B33EB7A19}"/>
    <dgm:cxn modelId="{F57E3A28-4B57-4136-8C6F-0836757EB3F9}" type="presOf" srcId="{F214E36E-01E6-486C-BCFB-161C7606DE9D}" destId="{7D6011CE-44A7-4279-97CE-C4FEDD3E4002}" srcOrd="1" destOrd="0" presId="urn:microsoft.com/office/officeart/2005/8/layout/hList9"/>
    <dgm:cxn modelId="{431DD39A-9591-4867-8496-D9918C8B4041}" type="presOf" srcId="{284853B2-51DF-4F9A-A462-81AE809BFDA4}" destId="{0A84717D-67F4-41FB-B2A3-7BADAD2CCE6E}" srcOrd="0" destOrd="0" presId="urn:microsoft.com/office/officeart/2005/8/layout/hList9"/>
    <dgm:cxn modelId="{373FC1CD-0955-4A62-B46E-9E040BEBE250}" type="presOf" srcId="{F948BC3C-72E1-4E41-95E9-40689CAB3F01}" destId="{41DB837C-0690-472A-9848-3D88EA1F818E}" srcOrd="0" destOrd="0" presId="urn:microsoft.com/office/officeart/2005/8/layout/hList9"/>
    <dgm:cxn modelId="{A09B0A9C-887E-4F51-8919-4790FA024A2C}" type="presOf" srcId="{77C0BA59-4FE5-49F7-A18D-1BBDD54ECB04}" destId="{FAC1FEE7-BB5C-421D-BADF-2026D0DD3A30}" srcOrd="1" destOrd="0" presId="urn:microsoft.com/office/officeart/2005/8/layout/hList9"/>
    <dgm:cxn modelId="{4FDD024C-8FE5-4A59-BA79-CF2FBECED6A5}" type="presOf" srcId="{F214E36E-01E6-486C-BCFB-161C7606DE9D}" destId="{DD2668E4-134D-41C8-A1A8-97B70631F56D}" srcOrd="0" destOrd="0" presId="urn:microsoft.com/office/officeart/2005/8/layout/hList9"/>
    <dgm:cxn modelId="{50C0317F-E6E2-40C9-B2FE-C858A914A23F}" srcId="{F948BC3C-72E1-4E41-95E9-40689CAB3F01}" destId="{77C0BA59-4FE5-49F7-A18D-1BBDD54ECB04}" srcOrd="1" destOrd="0" parTransId="{0C6F36D4-A91F-4E3A-A8B9-D6A577052660}" sibTransId="{C6B6221D-B519-4AD3-A54B-60D933C25E9B}"/>
    <dgm:cxn modelId="{90355BE1-9885-467A-9A9A-72C4D5FA328F}" type="presParOf" srcId="{0A84717D-67F4-41FB-B2A3-7BADAD2CCE6E}" destId="{3B068A51-A104-4B28-BEC0-DB4268229091}" srcOrd="0" destOrd="0" presId="urn:microsoft.com/office/officeart/2005/8/layout/hList9"/>
    <dgm:cxn modelId="{C4186947-A9AA-4A20-8B70-B1A393A836A6}" type="presParOf" srcId="{0A84717D-67F4-41FB-B2A3-7BADAD2CCE6E}" destId="{7223E78B-5F1F-48D1-894F-A5E981AE4025}" srcOrd="1" destOrd="0" presId="urn:microsoft.com/office/officeart/2005/8/layout/hList9"/>
    <dgm:cxn modelId="{DDABA33C-F475-4BDC-811E-4638857BDC58}" type="presParOf" srcId="{7223E78B-5F1F-48D1-894F-A5E981AE4025}" destId="{A0AE879E-02C0-436C-A574-A061E1EC381C}" srcOrd="0" destOrd="0" presId="urn:microsoft.com/office/officeart/2005/8/layout/hList9"/>
    <dgm:cxn modelId="{B08BE924-F5EE-495D-A8B8-3299674E50C6}" type="presParOf" srcId="{7223E78B-5F1F-48D1-894F-A5E981AE4025}" destId="{7657AED1-8457-4A65-96C1-1A13C565384A}" srcOrd="1" destOrd="0" presId="urn:microsoft.com/office/officeart/2005/8/layout/hList9"/>
    <dgm:cxn modelId="{AB527A68-6201-4625-BADE-F9DC07956E3D}" type="presParOf" srcId="{7657AED1-8457-4A65-96C1-1A13C565384A}" destId="{DD2668E4-134D-41C8-A1A8-97B70631F56D}" srcOrd="0" destOrd="0" presId="urn:microsoft.com/office/officeart/2005/8/layout/hList9"/>
    <dgm:cxn modelId="{17C26A19-E72F-4A18-A894-7DEEF086672A}" type="presParOf" srcId="{7657AED1-8457-4A65-96C1-1A13C565384A}" destId="{7D6011CE-44A7-4279-97CE-C4FEDD3E4002}" srcOrd="1" destOrd="0" presId="urn:microsoft.com/office/officeart/2005/8/layout/hList9"/>
    <dgm:cxn modelId="{8F4EF58B-8096-4623-BA17-A6668B34AA73}" type="presParOf" srcId="{7223E78B-5F1F-48D1-894F-A5E981AE4025}" destId="{54753853-C8C1-48DD-925A-3B0D4F589A99}" srcOrd="2" destOrd="0" presId="urn:microsoft.com/office/officeart/2005/8/layout/hList9"/>
    <dgm:cxn modelId="{700F0AEE-78A4-4298-82DA-00BA57271975}" type="presParOf" srcId="{54753853-C8C1-48DD-925A-3B0D4F589A99}" destId="{5BE78C7E-64DA-47DB-8E8A-90D9F9831456}" srcOrd="0" destOrd="0" presId="urn:microsoft.com/office/officeart/2005/8/layout/hList9"/>
    <dgm:cxn modelId="{636A3153-C452-49D5-A4A1-10A071EDBDBC}" type="presParOf" srcId="{54753853-C8C1-48DD-925A-3B0D4F589A99}" destId="{FAC1FEE7-BB5C-421D-BADF-2026D0DD3A30}" srcOrd="1" destOrd="0" presId="urn:microsoft.com/office/officeart/2005/8/layout/hList9"/>
    <dgm:cxn modelId="{2D169B1A-7BCE-4D24-9518-1E4D7C93D2DA}" type="presParOf" srcId="{0A84717D-67F4-41FB-B2A3-7BADAD2CCE6E}" destId="{C6861943-78F4-43EB-BDC0-8575CE063386}" srcOrd="2" destOrd="0" presId="urn:microsoft.com/office/officeart/2005/8/layout/hList9"/>
    <dgm:cxn modelId="{8ACD2372-19E0-42AC-AD63-A07E5BF4CD63}" type="presParOf" srcId="{0A84717D-67F4-41FB-B2A3-7BADAD2CCE6E}" destId="{41DB837C-0690-472A-9848-3D88EA1F818E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4853B2-51DF-4F9A-A462-81AE809BFDA4}" type="doc">
      <dgm:prSet loTypeId="urn:microsoft.com/office/officeart/2005/8/layout/hList9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ES"/>
        </a:p>
      </dgm:t>
    </dgm:pt>
    <dgm:pt modelId="{F948BC3C-72E1-4E41-95E9-40689CAB3F01}">
      <dgm:prSet phldrT="[Texto]" custT="1"/>
      <dgm:spPr>
        <a:solidFill>
          <a:srgbClr val="006600">
            <a:alpha val="28000"/>
          </a:srgbClr>
        </a:solidFill>
      </dgm:spPr>
      <dgm:t>
        <a:bodyPr/>
        <a:lstStyle/>
        <a:p>
          <a:r>
            <a:rPr lang="es-ES" sz="1800" b="1" dirty="0" smtClean="0">
              <a:solidFill>
                <a:schemeClr val="tx1"/>
              </a:solidFill>
            </a:rPr>
            <a:t>N0RMATIVIDAD</a:t>
          </a:r>
          <a:endParaRPr lang="es-ES" sz="1800" b="1" dirty="0">
            <a:solidFill>
              <a:schemeClr val="tx1"/>
            </a:solidFill>
          </a:endParaRPr>
        </a:p>
      </dgm:t>
    </dgm:pt>
    <dgm:pt modelId="{483FC724-74B3-47EC-93B9-5F16AC3BE860}" type="parTrans" cxnId="{296F5CB0-5773-4BDC-A77E-54DA480AB03C}">
      <dgm:prSet/>
      <dgm:spPr/>
      <dgm:t>
        <a:bodyPr/>
        <a:lstStyle/>
        <a:p>
          <a:endParaRPr lang="es-ES"/>
        </a:p>
      </dgm:t>
    </dgm:pt>
    <dgm:pt modelId="{15730A0A-6984-42FD-A970-F50B33EB7A19}" type="sibTrans" cxnId="{296F5CB0-5773-4BDC-A77E-54DA480AB03C}">
      <dgm:prSet/>
      <dgm:spPr/>
      <dgm:t>
        <a:bodyPr/>
        <a:lstStyle/>
        <a:p>
          <a:endParaRPr lang="es-ES"/>
        </a:p>
      </dgm:t>
    </dgm:pt>
    <dgm:pt modelId="{F214E36E-01E6-486C-BCFB-161C7606DE9D}">
      <dgm:prSet phldrT="[Texto]" custT="1"/>
      <dgm:spPr>
        <a:solidFill>
          <a:schemeClr val="accent1">
            <a:tint val="55000"/>
            <a:hueOff val="0"/>
            <a:satOff val="0"/>
            <a:lumOff val="0"/>
            <a:alpha val="34000"/>
          </a:schemeClr>
        </a:solidFill>
      </dgm:spPr>
      <dgm:t>
        <a:bodyPr/>
        <a:lstStyle/>
        <a:p>
          <a:pPr algn="just"/>
          <a:r>
            <a:rPr lang="es-ES" sz="1400" b="1" dirty="0" smtClean="0">
              <a:solidFill>
                <a:schemeClr val="tx1"/>
              </a:solidFill>
              <a:cs typeface="Tahoma" pitchFamily="34" charset="0"/>
            </a:rPr>
            <a:t>Función por Ley 715/2001 43.1.6. Adoptar, implementar, administrar y coordinar la operación en su territorio del sistema integral de información en salud, así como generar y reportar la información requerida por el Sistema.</a:t>
          </a:r>
          <a:endParaRPr lang="es-ES" sz="1400" b="1" dirty="0"/>
        </a:p>
      </dgm:t>
    </dgm:pt>
    <dgm:pt modelId="{E95CC93C-7E76-4EEB-ADBE-C4A168B7FD81}" type="parTrans" cxnId="{1C3BC61C-2CC1-4236-8ED3-65C75BD29042}">
      <dgm:prSet/>
      <dgm:spPr/>
      <dgm:t>
        <a:bodyPr/>
        <a:lstStyle/>
        <a:p>
          <a:endParaRPr lang="es-ES"/>
        </a:p>
      </dgm:t>
    </dgm:pt>
    <dgm:pt modelId="{FEFE7C5A-2834-477C-89DA-6DAE37816C9B}" type="sibTrans" cxnId="{1C3BC61C-2CC1-4236-8ED3-65C75BD29042}">
      <dgm:prSet/>
      <dgm:spPr/>
      <dgm:t>
        <a:bodyPr/>
        <a:lstStyle/>
        <a:p>
          <a:endParaRPr lang="es-ES"/>
        </a:p>
      </dgm:t>
    </dgm:pt>
    <dgm:pt modelId="{17A76F83-3C13-46E1-941F-D43040DBCC34}">
      <dgm:prSet phldrT="[Texto]" custT="1"/>
      <dgm:spPr>
        <a:solidFill>
          <a:schemeClr val="accent1">
            <a:tint val="55000"/>
            <a:hueOff val="0"/>
            <a:satOff val="0"/>
            <a:lumOff val="0"/>
            <a:alpha val="34000"/>
          </a:schemeClr>
        </a:solidFill>
      </dgm:spPr>
      <dgm:t>
        <a:bodyPr/>
        <a:lstStyle/>
        <a:p>
          <a:pPr algn="just"/>
          <a:r>
            <a:rPr lang="es-ES" sz="1400" b="1" dirty="0" smtClean="0">
              <a:solidFill>
                <a:schemeClr val="tx1"/>
              </a:solidFill>
              <a:cs typeface="Tahoma" pitchFamily="34" charset="0"/>
            </a:rPr>
            <a:t>Decreto 3518/2006 del MPS Tiene</a:t>
          </a:r>
          <a:r>
            <a:rPr lang="es-ES_tradnl" sz="1400" b="1" dirty="0" smtClean="0">
              <a:solidFill>
                <a:schemeClr val="tx1"/>
              </a:solidFill>
              <a:cs typeface="Tahoma" pitchFamily="34" charset="0"/>
            </a:rPr>
            <a:t> como función el Implementar y difundir el sistema de información establecido por el Ministerio de la Protección Social para la recolección, procesamiento, transferencia, actualización, validación, organización, disposición y administración de datos de vigilancia en Salud Pública .</a:t>
          </a:r>
          <a:endParaRPr lang="es-ES" sz="1400" b="1" dirty="0"/>
        </a:p>
      </dgm:t>
    </dgm:pt>
    <dgm:pt modelId="{4B2B384C-861D-4384-84F9-BEA95599DEA9}" type="parTrans" cxnId="{0379D48B-854B-483E-B0B1-65B1E283F867}">
      <dgm:prSet/>
      <dgm:spPr/>
      <dgm:t>
        <a:bodyPr/>
        <a:lstStyle/>
        <a:p>
          <a:endParaRPr lang="es-ES"/>
        </a:p>
      </dgm:t>
    </dgm:pt>
    <dgm:pt modelId="{2B1E4260-0B37-4814-A6B0-783065E4B3C6}" type="sibTrans" cxnId="{0379D48B-854B-483E-B0B1-65B1E283F867}">
      <dgm:prSet/>
      <dgm:spPr/>
      <dgm:t>
        <a:bodyPr/>
        <a:lstStyle/>
        <a:p>
          <a:endParaRPr lang="es-ES"/>
        </a:p>
      </dgm:t>
    </dgm:pt>
    <dgm:pt modelId="{4E6A173A-073C-4E7A-92A3-85DAC5B9CF8C}">
      <dgm:prSet phldrT="[Texto]" custT="1"/>
      <dgm:spPr>
        <a:solidFill>
          <a:schemeClr val="accent1">
            <a:tint val="55000"/>
            <a:hueOff val="0"/>
            <a:satOff val="0"/>
            <a:lumOff val="0"/>
            <a:alpha val="34000"/>
          </a:schemeClr>
        </a:solidFill>
      </dgm:spPr>
      <dgm:t>
        <a:bodyPr/>
        <a:lstStyle/>
        <a:p>
          <a:pPr algn="just"/>
          <a:r>
            <a:rPr lang="es-ES" sz="1400" b="1" dirty="0" smtClean="0"/>
            <a:t>Resolución 3374 DE 2000 (Diciembre 27) Por la cual se reglamentan los datos básicos que deben reportar los prestadores de servicios de salud y las entidades administradoras de planes de beneficios sobre los servicios de salud prestados</a:t>
          </a:r>
          <a:endParaRPr lang="es-ES" sz="1400" b="1" dirty="0"/>
        </a:p>
      </dgm:t>
    </dgm:pt>
    <dgm:pt modelId="{8B88EB96-4A31-40E6-A2DE-B5A2B2DB1807}" type="parTrans" cxnId="{40629B1C-482C-400F-9A71-11C89FD9AFA5}">
      <dgm:prSet/>
      <dgm:spPr/>
      <dgm:t>
        <a:bodyPr/>
        <a:lstStyle/>
        <a:p>
          <a:endParaRPr lang="es-ES"/>
        </a:p>
      </dgm:t>
    </dgm:pt>
    <dgm:pt modelId="{285F496E-E556-4528-BB81-B5699781F02A}" type="sibTrans" cxnId="{40629B1C-482C-400F-9A71-11C89FD9AFA5}">
      <dgm:prSet/>
      <dgm:spPr/>
      <dgm:t>
        <a:bodyPr/>
        <a:lstStyle/>
        <a:p>
          <a:endParaRPr lang="es-ES"/>
        </a:p>
      </dgm:t>
    </dgm:pt>
    <dgm:pt modelId="{7FCE095F-05EF-4917-BF6C-1891C0D6BEEF}">
      <dgm:prSet phldrT="[Texto]" custT="1"/>
      <dgm:spPr>
        <a:solidFill>
          <a:schemeClr val="accent1">
            <a:tint val="55000"/>
            <a:hueOff val="0"/>
            <a:satOff val="0"/>
            <a:lumOff val="0"/>
            <a:alpha val="34000"/>
          </a:schemeClr>
        </a:solidFill>
      </dgm:spPr>
      <dgm:t>
        <a:bodyPr/>
        <a:lstStyle/>
        <a:p>
          <a:pPr algn="just"/>
          <a:r>
            <a:rPr lang="es-MX" sz="1400" b="1" dirty="0" smtClean="0"/>
            <a:t>Circular 00064 Octubre 2008 </a:t>
          </a:r>
          <a:r>
            <a:rPr lang="es-ES" sz="1400" b="1" dirty="0" smtClean="0"/>
            <a:t>Responsabilidades en el proceso de implementación de la automatización de los certificados de nacido vivo y defunción</a:t>
          </a:r>
          <a:endParaRPr lang="es-ES" sz="1400" b="1" dirty="0"/>
        </a:p>
      </dgm:t>
    </dgm:pt>
    <dgm:pt modelId="{A46E0F64-1398-4A4D-AD6C-74B31106C752}" type="parTrans" cxnId="{4C707B88-CDC9-4885-8A51-5169B8B764CB}">
      <dgm:prSet/>
      <dgm:spPr/>
      <dgm:t>
        <a:bodyPr/>
        <a:lstStyle/>
        <a:p>
          <a:endParaRPr lang="es-ES"/>
        </a:p>
      </dgm:t>
    </dgm:pt>
    <dgm:pt modelId="{35532F1A-6BCC-4319-9B4A-98000A7FDF18}" type="sibTrans" cxnId="{4C707B88-CDC9-4885-8A51-5169B8B764CB}">
      <dgm:prSet/>
      <dgm:spPr/>
      <dgm:t>
        <a:bodyPr/>
        <a:lstStyle/>
        <a:p>
          <a:endParaRPr lang="es-ES"/>
        </a:p>
      </dgm:t>
    </dgm:pt>
    <dgm:pt modelId="{0A84717D-67F4-41FB-B2A3-7BADAD2CCE6E}" type="pres">
      <dgm:prSet presAssocID="{284853B2-51DF-4F9A-A462-81AE809BFDA4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3B068A51-A104-4B28-BEC0-DB4268229091}" type="pres">
      <dgm:prSet presAssocID="{F948BC3C-72E1-4E41-95E9-40689CAB3F01}" presName="posSpace" presStyleCnt="0"/>
      <dgm:spPr/>
    </dgm:pt>
    <dgm:pt modelId="{7223E78B-5F1F-48D1-894F-A5E981AE4025}" type="pres">
      <dgm:prSet presAssocID="{F948BC3C-72E1-4E41-95E9-40689CAB3F01}" presName="vertFlow" presStyleCnt="0"/>
      <dgm:spPr/>
    </dgm:pt>
    <dgm:pt modelId="{A0AE879E-02C0-436C-A574-A061E1EC381C}" type="pres">
      <dgm:prSet presAssocID="{F948BC3C-72E1-4E41-95E9-40689CAB3F01}" presName="topSpace" presStyleCnt="0"/>
      <dgm:spPr/>
    </dgm:pt>
    <dgm:pt modelId="{7657AED1-8457-4A65-96C1-1A13C565384A}" type="pres">
      <dgm:prSet presAssocID="{F948BC3C-72E1-4E41-95E9-40689CAB3F01}" presName="firstComp" presStyleCnt="0"/>
      <dgm:spPr/>
    </dgm:pt>
    <dgm:pt modelId="{DD2668E4-134D-41C8-A1A8-97B70631F56D}" type="pres">
      <dgm:prSet presAssocID="{F948BC3C-72E1-4E41-95E9-40689CAB3F01}" presName="firstChild" presStyleLbl="bgAccFollowNode1" presStyleIdx="0" presStyleCnt="4" custScaleX="160984" custScaleY="81245" custLinFactNeighborX="-6347" custLinFactNeighborY="-497"/>
      <dgm:spPr/>
      <dgm:t>
        <a:bodyPr/>
        <a:lstStyle/>
        <a:p>
          <a:endParaRPr lang="es-ES"/>
        </a:p>
      </dgm:t>
    </dgm:pt>
    <dgm:pt modelId="{7D6011CE-44A7-4279-97CE-C4FEDD3E4002}" type="pres">
      <dgm:prSet presAssocID="{F948BC3C-72E1-4E41-95E9-40689CAB3F01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48E729D-F825-4E56-93D5-7AE303D524EA}" type="pres">
      <dgm:prSet presAssocID="{17A76F83-3C13-46E1-941F-D43040DBCC34}" presName="comp" presStyleCnt="0"/>
      <dgm:spPr/>
    </dgm:pt>
    <dgm:pt modelId="{3219C5FF-AE09-4CE2-94B7-8A295539D3CD}" type="pres">
      <dgm:prSet presAssocID="{17A76F83-3C13-46E1-941F-D43040DBCC34}" presName="child" presStyleLbl="bgAccFollowNode1" presStyleIdx="1" presStyleCnt="4" custScaleX="161452" custScaleY="78308" custLinFactNeighborX="-6347" custLinFactNeighborY="-497"/>
      <dgm:spPr/>
      <dgm:t>
        <a:bodyPr/>
        <a:lstStyle/>
        <a:p>
          <a:endParaRPr lang="es-ES"/>
        </a:p>
      </dgm:t>
    </dgm:pt>
    <dgm:pt modelId="{E9B94321-7A58-4D02-91D9-F8DAC7712B60}" type="pres">
      <dgm:prSet presAssocID="{17A76F83-3C13-46E1-941F-D43040DBCC34}" presName="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35507A-1F24-4B71-8E6F-4D275AA42479}" type="pres">
      <dgm:prSet presAssocID="{4E6A173A-073C-4E7A-92A3-85DAC5B9CF8C}" presName="comp" presStyleCnt="0"/>
      <dgm:spPr/>
    </dgm:pt>
    <dgm:pt modelId="{9A391041-AD66-42DE-AD23-F9086C53A740}" type="pres">
      <dgm:prSet presAssocID="{4E6A173A-073C-4E7A-92A3-85DAC5B9CF8C}" presName="child" presStyleLbl="bgAccFollowNode1" presStyleIdx="2" presStyleCnt="4" custScaleX="160581" custScaleY="81052" custLinFactNeighborX="-6127" custLinFactNeighborY="-1869"/>
      <dgm:spPr/>
      <dgm:t>
        <a:bodyPr/>
        <a:lstStyle/>
        <a:p>
          <a:endParaRPr lang="es-ES"/>
        </a:p>
      </dgm:t>
    </dgm:pt>
    <dgm:pt modelId="{A16A7847-8440-4066-BFC8-451D5F81D9A8}" type="pres">
      <dgm:prSet presAssocID="{4E6A173A-073C-4E7A-92A3-85DAC5B9CF8C}" presName="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A438FCF-AF5F-4B14-8122-93F46F1DCC96}" type="pres">
      <dgm:prSet presAssocID="{7FCE095F-05EF-4917-BF6C-1891C0D6BEEF}" presName="comp" presStyleCnt="0"/>
      <dgm:spPr/>
    </dgm:pt>
    <dgm:pt modelId="{C0E0DE85-48FD-4258-9877-E05D9765A004}" type="pres">
      <dgm:prSet presAssocID="{7FCE095F-05EF-4917-BF6C-1891C0D6BEEF}" presName="child" presStyleLbl="bgAccFollowNode1" presStyleIdx="3" presStyleCnt="4" custScaleX="159259" custLinFactNeighborX="-7211" custLinFactNeighborY="-2941"/>
      <dgm:spPr/>
      <dgm:t>
        <a:bodyPr/>
        <a:lstStyle/>
        <a:p>
          <a:endParaRPr lang="es-ES"/>
        </a:p>
      </dgm:t>
    </dgm:pt>
    <dgm:pt modelId="{D5680B44-F4D6-4E91-803F-E5019121E06E}" type="pres">
      <dgm:prSet presAssocID="{7FCE095F-05EF-4917-BF6C-1891C0D6BEEF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6861943-78F4-43EB-BDC0-8575CE063386}" type="pres">
      <dgm:prSet presAssocID="{F948BC3C-72E1-4E41-95E9-40689CAB3F01}" presName="negSpace" presStyleCnt="0"/>
      <dgm:spPr/>
    </dgm:pt>
    <dgm:pt modelId="{41DB837C-0690-472A-9848-3D88EA1F818E}" type="pres">
      <dgm:prSet presAssocID="{F948BC3C-72E1-4E41-95E9-40689CAB3F01}" presName="circle" presStyleLbl="node1" presStyleIdx="0" presStyleCnt="1" custScaleX="140461" custScaleY="122941" custLinFactX="-26481" custLinFactNeighborX="-100000" custLinFactNeighborY="-4570"/>
      <dgm:spPr/>
      <dgm:t>
        <a:bodyPr/>
        <a:lstStyle/>
        <a:p>
          <a:endParaRPr lang="es-ES"/>
        </a:p>
      </dgm:t>
    </dgm:pt>
  </dgm:ptLst>
  <dgm:cxnLst>
    <dgm:cxn modelId="{56CC1855-6715-4C3C-9E18-1EA2672CAC36}" type="presOf" srcId="{284853B2-51DF-4F9A-A462-81AE809BFDA4}" destId="{0A84717D-67F4-41FB-B2A3-7BADAD2CCE6E}" srcOrd="0" destOrd="0" presId="urn:microsoft.com/office/officeart/2005/8/layout/hList9"/>
    <dgm:cxn modelId="{50CC45B9-ADC8-4FB5-B2BD-E97F2DF2A2FB}" type="presOf" srcId="{7FCE095F-05EF-4917-BF6C-1891C0D6BEEF}" destId="{D5680B44-F4D6-4E91-803F-E5019121E06E}" srcOrd="1" destOrd="0" presId="urn:microsoft.com/office/officeart/2005/8/layout/hList9"/>
    <dgm:cxn modelId="{4C707B88-CDC9-4885-8A51-5169B8B764CB}" srcId="{F948BC3C-72E1-4E41-95E9-40689CAB3F01}" destId="{7FCE095F-05EF-4917-BF6C-1891C0D6BEEF}" srcOrd="3" destOrd="0" parTransId="{A46E0F64-1398-4A4D-AD6C-74B31106C752}" sibTransId="{35532F1A-6BCC-4319-9B4A-98000A7FDF18}"/>
    <dgm:cxn modelId="{9EDFC262-C34B-43D2-B11F-5D0227FCD573}" type="presOf" srcId="{17A76F83-3C13-46E1-941F-D43040DBCC34}" destId="{E9B94321-7A58-4D02-91D9-F8DAC7712B60}" srcOrd="1" destOrd="0" presId="urn:microsoft.com/office/officeart/2005/8/layout/hList9"/>
    <dgm:cxn modelId="{0379D48B-854B-483E-B0B1-65B1E283F867}" srcId="{F948BC3C-72E1-4E41-95E9-40689CAB3F01}" destId="{17A76F83-3C13-46E1-941F-D43040DBCC34}" srcOrd="1" destOrd="0" parTransId="{4B2B384C-861D-4384-84F9-BEA95599DEA9}" sibTransId="{2B1E4260-0B37-4814-A6B0-783065E4B3C6}"/>
    <dgm:cxn modelId="{296F5CB0-5773-4BDC-A77E-54DA480AB03C}" srcId="{284853B2-51DF-4F9A-A462-81AE809BFDA4}" destId="{F948BC3C-72E1-4E41-95E9-40689CAB3F01}" srcOrd="0" destOrd="0" parTransId="{483FC724-74B3-47EC-93B9-5F16AC3BE860}" sibTransId="{15730A0A-6984-42FD-A970-F50B33EB7A19}"/>
    <dgm:cxn modelId="{475AA29A-6F1C-489D-8418-8DE734ECA61A}" type="presOf" srcId="{7FCE095F-05EF-4917-BF6C-1891C0D6BEEF}" destId="{C0E0DE85-48FD-4258-9877-E05D9765A004}" srcOrd="0" destOrd="0" presId="urn:microsoft.com/office/officeart/2005/8/layout/hList9"/>
    <dgm:cxn modelId="{40629B1C-482C-400F-9A71-11C89FD9AFA5}" srcId="{F948BC3C-72E1-4E41-95E9-40689CAB3F01}" destId="{4E6A173A-073C-4E7A-92A3-85DAC5B9CF8C}" srcOrd="2" destOrd="0" parTransId="{8B88EB96-4A31-40E6-A2DE-B5A2B2DB1807}" sibTransId="{285F496E-E556-4528-BB81-B5699781F02A}"/>
    <dgm:cxn modelId="{C06C6E89-8DA1-4148-BA97-D96DC4F28FC6}" type="presOf" srcId="{17A76F83-3C13-46E1-941F-D43040DBCC34}" destId="{3219C5FF-AE09-4CE2-94B7-8A295539D3CD}" srcOrd="0" destOrd="0" presId="urn:microsoft.com/office/officeart/2005/8/layout/hList9"/>
    <dgm:cxn modelId="{0B3AC332-B277-456A-955C-1577E09CE051}" type="presOf" srcId="{4E6A173A-073C-4E7A-92A3-85DAC5B9CF8C}" destId="{9A391041-AD66-42DE-AD23-F9086C53A740}" srcOrd="0" destOrd="0" presId="urn:microsoft.com/office/officeart/2005/8/layout/hList9"/>
    <dgm:cxn modelId="{3CCC0BF5-3019-4873-8FD7-11D1A8A1DDE6}" type="presOf" srcId="{F948BC3C-72E1-4E41-95E9-40689CAB3F01}" destId="{41DB837C-0690-472A-9848-3D88EA1F818E}" srcOrd="0" destOrd="0" presId="urn:microsoft.com/office/officeart/2005/8/layout/hList9"/>
    <dgm:cxn modelId="{DF2D9B56-DD35-44BE-8673-5C8C6A34A38B}" type="presOf" srcId="{4E6A173A-073C-4E7A-92A3-85DAC5B9CF8C}" destId="{A16A7847-8440-4066-BFC8-451D5F81D9A8}" srcOrd="1" destOrd="0" presId="urn:microsoft.com/office/officeart/2005/8/layout/hList9"/>
    <dgm:cxn modelId="{1C3BC61C-2CC1-4236-8ED3-65C75BD29042}" srcId="{F948BC3C-72E1-4E41-95E9-40689CAB3F01}" destId="{F214E36E-01E6-486C-BCFB-161C7606DE9D}" srcOrd="0" destOrd="0" parTransId="{E95CC93C-7E76-4EEB-ADBE-C4A168B7FD81}" sibTransId="{FEFE7C5A-2834-477C-89DA-6DAE37816C9B}"/>
    <dgm:cxn modelId="{46EDDE87-E034-413E-9C50-617E77F57776}" type="presOf" srcId="{F214E36E-01E6-486C-BCFB-161C7606DE9D}" destId="{DD2668E4-134D-41C8-A1A8-97B70631F56D}" srcOrd="0" destOrd="0" presId="urn:microsoft.com/office/officeart/2005/8/layout/hList9"/>
    <dgm:cxn modelId="{7918E0E4-3ECA-4CE5-B9C7-5FC26E0D0175}" type="presOf" srcId="{F214E36E-01E6-486C-BCFB-161C7606DE9D}" destId="{7D6011CE-44A7-4279-97CE-C4FEDD3E4002}" srcOrd="1" destOrd="0" presId="urn:microsoft.com/office/officeart/2005/8/layout/hList9"/>
    <dgm:cxn modelId="{95B68FAB-953F-4F65-A0C7-E3D35884CBA9}" type="presParOf" srcId="{0A84717D-67F4-41FB-B2A3-7BADAD2CCE6E}" destId="{3B068A51-A104-4B28-BEC0-DB4268229091}" srcOrd="0" destOrd="0" presId="urn:microsoft.com/office/officeart/2005/8/layout/hList9"/>
    <dgm:cxn modelId="{7CFA7EA9-58FB-4092-BF7C-1CD9E90F8542}" type="presParOf" srcId="{0A84717D-67F4-41FB-B2A3-7BADAD2CCE6E}" destId="{7223E78B-5F1F-48D1-894F-A5E981AE4025}" srcOrd="1" destOrd="0" presId="urn:microsoft.com/office/officeart/2005/8/layout/hList9"/>
    <dgm:cxn modelId="{4D4D4C70-920C-4218-ACEC-41DDCCFA25B0}" type="presParOf" srcId="{7223E78B-5F1F-48D1-894F-A5E981AE4025}" destId="{A0AE879E-02C0-436C-A574-A061E1EC381C}" srcOrd="0" destOrd="0" presId="urn:microsoft.com/office/officeart/2005/8/layout/hList9"/>
    <dgm:cxn modelId="{1DDCA26F-FF75-487D-BFFD-88615A69E8B6}" type="presParOf" srcId="{7223E78B-5F1F-48D1-894F-A5E981AE4025}" destId="{7657AED1-8457-4A65-96C1-1A13C565384A}" srcOrd="1" destOrd="0" presId="urn:microsoft.com/office/officeart/2005/8/layout/hList9"/>
    <dgm:cxn modelId="{309054F7-89D5-4FF0-8D86-E24C1DAB5C43}" type="presParOf" srcId="{7657AED1-8457-4A65-96C1-1A13C565384A}" destId="{DD2668E4-134D-41C8-A1A8-97B70631F56D}" srcOrd="0" destOrd="0" presId="urn:microsoft.com/office/officeart/2005/8/layout/hList9"/>
    <dgm:cxn modelId="{DDE07831-F6EC-4173-84F1-23CE4112B5C0}" type="presParOf" srcId="{7657AED1-8457-4A65-96C1-1A13C565384A}" destId="{7D6011CE-44A7-4279-97CE-C4FEDD3E4002}" srcOrd="1" destOrd="0" presId="urn:microsoft.com/office/officeart/2005/8/layout/hList9"/>
    <dgm:cxn modelId="{92857526-8F84-4036-A60F-EF5230B44800}" type="presParOf" srcId="{7223E78B-5F1F-48D1-894F-A5E981AE4025}" destId="{848E729D-F825-4E56-93D5-7AE303D524EA}" srcOrd="2" destOrd="0" presId="urn:microsoft.com/office/officeart/2005/8/layout/hList9"/>
    <dgm:cxn modelId="{C97FDCF6-E1FE-45D3-BCC2-27752998912A}" type="presParOf" srcId="{848E729D-F825-4E56-93D5-7AE303D524EA}" destId="{3219C5FF-AE09-4CE2-94B7-8A295539D3CD}" srcOrd="0" destOrd="0" presId="urn:microsoft.com/office/officeart/2005/8/layout/hList9"/>
    <dgm:cxn modelId="{04BD330C-8D1F-4079-89F5-A369FD882AFE}" type="presParOf" srcId="{848E729D-F825-4E56-93D5-7AE303D524EA}" destId="{E9B94321-7A58-4D02-91D9-F8DAC7712B60}" srcOrd="1" destOrd="0" presId="urn:microsoft.com/office/officeart/2005/8/layout/hList9"/>
    <dgm:cxn modelId="{ABC108D6-A795-49B9-8ACB-61B5596C5673}" type="presParOf" srcId="{7223E78B-5F1F-48D1-894F-A5E981AE4025}" destId="{1735507A-1F24-4B71-8E6F-4D275AA42479}" srcOrd="3" destOrd="0" presId="urn:microsoft.com/office/officeart/2005/8/layout/hList9"/>
    <dgm:cxn modelId="{39FD6CDD-63FC-49A1-A092-7F1C851D8913}" type="presParOf" srcId="{1735507A-1F24-4B71-8E6F-4D275AA42479}" destId="{9A391041-AD66-42DE-AD23-F9086C53A740}" srcOrd="0" destOrd="0" presId="urn:microsoft.com/office/officeart/2005/8/layout/hList9"/>
    <dgm:cxn modelId="{30A0EF7D-7563-48B6-8E0F-E0ECA5D28B2D}" type="presParOf" srcId="{1735507A-1F24-4B71-8E6F-4D275AA42479}" destId="{A16A7847-8440-4066-BFC8-451D5F81D9A8}" srcOrd="1" destOrd="0" presId="urn:microsoft.com/office/officeart/2005/8/layout/hList9"/>
    <dgm:cxn modelId="{EB06C0A1-CAD5-458B-8A94-B4E34B75A8C2}" type="presParOf" srcId="{7223E78B-5F1F-48D1-894F-A5E981AE4025}" destId="{2A438FCF-AF5F-4B14-8122-93F46F1DCC96}" srcOrd="4" destOrd="0" presId="urn:microsoft.com/office/officeart/2005/8/layout/hList9"/>
    <dgm:cxn modelId="{F815A0DC-5D0E-47F9-B274-24280930538E}" type="presParOf" srcId="{2A438FCF-AF5F-4B14-8122-93F46F1DCC96}" destId="{C0E0DE85-48FD-4258-9877-E05D9765A004}" srcOrd="0" destOrd="0" presId="urn:microsoft.com/office/officeart/2005/8/layout/hList9"/>
    <dgm:cxn modelId="{6FA4C65B-59CC-41E4-A560-4F120ADA7DFA}" type="presParOf" srcId="{2A438FCF-AF5F-4B14-8122-93F46F1DCC96}" destId="{D5680B44-F4D6-4E91-803F-E5019121E06E}" srcOrd="1" destOrd="0" presId="urn:microsoft.com/office/officeart/2005/8/layout/hList9"/>
    <dgm:cxn modelId="{CDEAE265-3535-4247-BB72-6351FCCF29EA}" type="presParOf" srcId="{0A84717D-67F4-41FB-B2A3-7BADAD2CCE6E}" destId="{C6861943-78F4-43EB-BDC0-8575CE063386}" srcOrd="2" destOrd="0" presId="urn:microsoft.com/office/officeart/2005/8/layout/hList9"/>
    <dgm:cxn modelId="{CCA6EC83-4D82-4E04-AEFF-29AD0F74C940}" type="presParOf" srcId="{0A84717D-67F4-41FB-B2A3-7BADAD2CCE6E}" destId="{41DB837C-0690-472A-9848-3D88EA1F818E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6E5FB8-91A7-4E2D-90C4-A7E2C7965F1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</dgm:pt>
    <dgm:pt modelId="{7A85B537-7AA7-4160-9E62-A345487C2D50}">
      <dgm:prSet phldrT="[Texto]" custT="1"/>
      <dgm:spPr>
        <a:solidFill>
          <a:schemeClr val="accent1">
            <a:lumMod val="20000"/>
            <a:lumOff val="80000"/>
            <a:alpha val="4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r>
            <a:rPr lang="es-MX" sz="2200" b="1" dirty="0" smtClean="0">
              <a:solidFill>
                <a:srgbClr val="006600"/>
              </a:solidFill>
              <a:cs typeface="Tahoma" pitchFamily="34" charset="0"/>
            </a:rPr>
            <a:t>Liderar el desarrollo del sistema de información en salud en la Secretaria y en el Departamento.</a:t>
          </a:r>
        </a:p>
        <a:p>
          <a:endParaRPr lang="es-ES" sz="2200" dirty="0"/>
        </a:p>
      </dgm:t>
    </dgm:pt>
    <dgm:pt modelId="{B216508C-24EF-4E44-A9C1-F1902744B5A9}" type="parTrans" cxnId="{D93B2B3B-904C-4E15-8B98-9D23304FFCAE}">
      <dgm:prSet/>
      <dgm:spPr/>
      <dgm:t>
        <a:bodyPr/>
        <a:lstStyle/>
        <a:p>
          <a:endParaRPr lang="es-ES"/>
        </a:p>
      </dgm:t>
    </dgm:pt>
    <dgm:pt modelId="{F84E61FE-8EF5-41CE-A667-998AEF273E05}" type="sibTrans" cxnId="{D93B2B3B-904C-4E15-8B98-9D23304FFCAE}">
      <dgm:prSet/>
      <dgm:spPr/>
      <dgm:t>
        <a:bodyPr/>
        <a:lstStyle/>
        <a:p>
          <a:endParaRPr lang="es-ES"/>
        </a:p>
      </dgm:t>
    </dgm:pt>
    <dgm:pt modelId="{B4EC6ADB-763B-4E24-9F86-62D6AC3ABBA8}">
      <dgm:prSet phldrT="[Texto]" custT="1"/>
      <dgm:spPr>
        <a:solidFill>
          <a:schemeClr val="accent1">
            <a:lumMod val="20000"/>
            <a:lumOff val="80000"/>
            <a:alpha val="67000"/>
          </a:schemeClr>
        </a:solidFill>
      </dgm:spPr>
      <dgm:t>
        <a:bodyPr anchor="t"/>
        <a:lstStyle/>
        <a:p>
          <a:r>
            <a:rPr lang="es-MX" sz="2200" b="1" dirty="0" smtClean="0">
              <a:solidFill>
                <a:srgbClr val="006600"/>
              </a:solidFill>
              <a:cs typeface="Tahoma" pitchFamily="34" charset="0"/>
            </a:rPr>
            <a:t>Coordinar  con la Dirección de informática de la Gobernación el desarrollo tecnológico asociado y el trabajo por procesos para el SIG</a:t>
          </a:r>
        </a:p>
        <a:p>
          <a:endParaRPr lang="es-ES" sz="2200" dirty="0"/>
        </a:p>
      </dgm:t>
    </dgm:pt>
    <dgm:pt modelId="{EEE557F2-3577-43C3-99EF-15E88FD4379C}" type="parTrans" cxnId="{3B717024-53A8-466B-B834-2282D3EAE734}">
      <dgm:prSet/>
      <dgm:spPr/>
      <dgm:t>
        <a:bodyPr/>
        <a:lstStyle/>
        <a:p>
          <a:endParaRPr lang="es-ES"/>
        </a:p>
      </dgm:t>
    </dgm:pt>
    <dgm:pt modelId="{754671A1-240E-41CD-A663-FDD4E09BC87D}" type="sibTrans" cxnId="{3B717024-53A8-466B-B834-2282D3EAE734}">
      <dgm:prSet/>
      <dgm:spPr/>
      <dgm:t>
        <a:bodyPr/>
        <a:lstStyle/>
        <a:p>
          <a:endParaRPr lang="es-ES"/>
        </a:p>
      </dgm:t>
    </dgm:pt>
    <dgm:pt modelId="{9281597B-E926-48D8-893B-29438C3E71E7}">
      <dgm:prSet phldrT="[Texto]" custT="1"/>
      <dgm:spPr>
        <a:solidFill>
          <a:schemeClr val="accent3">
            <a:lumMod val="40000"/>
            <a:lumOff val="60000"/>
            <a:alpha val="64000"/>
          </a:schemeClr>
        </a:solidFill>
      </dgm:spPr>
      <dgm:t>
        <a:bodyPr/>
        <a:lstStyle/>
        <a:p>
          <a:r>
            <a:rPr lang="es-MX" sz="2200" b="1" dirty="0" smtClean="0">
              <a:solidFill>
                <a:srgbClr val="006600"/>
              </a:solidFill>
              <a:cs typeface="Tahoma" pitchFamily="34" charset="0"/>
            </a:rPr>
            <a:t>Liderar la elaboración del diagnóstico de la situación de salud</a:t>
          </a:r>
        </a:p>
        <a:p>
          <a:endParaRPr lang="es-MX" sz="2200" b="1" dirty="0" smtClean="0">
            <a:solidFill>
              <a:srgbClr val="006600"/>
            </a:solidFill>
            <a:cs typeface="Tahoma" pitchFamily="34" charset="0"/>
          </a:endParaRPr>
        </a:p>
        <a:p>
          <a:endParaRPr lang="es-ES" sz="2200" dirty="0"/>
        </a:p>
      </dgm:t>
    </dgm:pt>
    <dgm:pt modelId="{B7CA0E08-B1A5-44EC-A201-6674761DD30C}" type="parTrans" cxnId="{D606A72C-FA0B-4E49-A703-A44E1ECAE751}">
      <dgm:prSet/>
      <dgm:spPr/>
      <dgm:t>
        <a:bodyPr/>
        <a:lstStyle/>
        <a:p>
          <a:endParaRPr lang="es-ES"/>
        </a:p>
      </dgm:t>
    </dgm:pt>
    <dgm:pt modelId="{73324D56-B1E5-4D42-9253-3701EC2EBA82}" type="sibTrans" cxnId="{D606A72C-FA0B-4E49-A703-A44E1ECAE751}">
      <dgm:prSet/>
      <dgm:spPr/>
      <dgm:t>
        <a:bodyPr/>
        <a:lstStyle/>
        <a:p>
          <a:endParaRPr lang="es-ES"/>
        </a:p>
      </dgm:t>
    </dgm:pt>
    <dgm:pt modelId="{94B64A88-CBE2-43EA-837A-9423F06D4F17}" type="pres">
      <dgm:prSet presAssocID="{BE6E5FB8-91A7-4E2D-90C4-A7E2C7965F1F}" presName="diagram" presStyleCnt="0">
        <dgm:presLayoutVars>
          <dgm:dir/>
          <dgm:resizeHandles val="exact"/>
        </dgm:presLayoutVars>
      </dgm:prSet>
      <dgm:spPr/>
    </dgm:pt>
    <dgm:pt modelId="{5A44DBD2-D2E5-42F7-94BD-4257047C205B}" type="pres">
      <dgm:prSet presAssocID="{7A85B537-7AA7-4160-9E62-A345487C2D50}" presName="node" presStyleLbl="node1" presStyleIdx="0" presStyleCnt="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ES"/>
        </a:p>
      </dgm:t>
    </dgm:pt>
    <dgm:pt modelId="{6148211D-7EE1-4DCF-92D2-13F988101020}" type="pres">
      <dgm:prSet presAssocID="{F84E61FE-8EF5-41CE-A667-998AEF273E05}" presName="sibTrans" presStyleCnt="0"/>
      <dgm:spPr/>
    </dgm:pt>
    <dgm:pt modelId="{9F1F6297-3834-48BF-9397-97C1C953B203}" type="pres">
      <dgm:prSet presAssocID="{B4EC6ADB-763B-4E24-9F86-62D6AC3ABBA8}" presName="node" presStyleLbl="node1" presStyleIdx="1" presStyleCnt="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ES"/>
        </a:p>
      </dgm:t>
    </dgm:pt>
    <dgm:pt modelId="{F44F8465-4410-4907-A056-1C7CFA451F55}" type="pres">
      <dgm:prSet presAssocID="{754671A1-240E-41CD-A663-FDD4E09BC87D}" presName="sibTrans" presStyleCnt="0"/>
      <dgm:spPr/>
    </dgm:pt>
    <dgm:pt modelId="{5B3CCF2D-6257-450D-B030-ACB0DCB01A78}" type="pres">
      <dgm:prSet presAssocID="{9281597B-E926-48D8-893B-29438C3E71E7}" presName="node" presStyleLbl="node1" presStyleIdx="2" presStyleCnt="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ES"/>
        </a:p>
      </dgm:t>
    </dgm:pt>
  </dgm:ptLst>
  <dgm:cxnLst>
    <dgm:cxn modelId="{D93B2B3B-904C-4E15-8B98-9D23304FFCAE}" srcId="{BE6E5FB8-91A7-4E2D-90C4-A7E2C7965F1F}" destId="{7A85B537-7AA7-4160-9E62-A345487C2D50}" srcOrd="0" destOrd="0" parTransId="{B216508C-24EF-4E44-A9C1-F1902744B5A9}" sibTransId="{F84E61FE-8EF5-41CE-A667-998AEF273E05}"/>
    <dgm:cxn modelId="{D606A72C-FA0B-4E49-A703-A44E1ECAE751}" srcId="{BE6E5FB8-91A7-4E2D-90C4-A7E2C7965F1F}" destId="{9281597B-E926-48D8-893B-29438C3E71E7}" srcOrd="2" destOrd="0" parTransId="{B7CA0E08-B1A5-44EC-A201-6674761DD30C}" sibTransId="{73324D56-B1E5-4D42-9253-3701EC2EBA82}"/>
    <dgm:cxn modelId="{0FE59E86-8270-4717-A77C-FD975E39DB0F}" type="presOf" srcId="{B4EC6ADB-763B-4E24-9F86-62D6AC3ABBA8}" destId="{9F1F6297-3834-48BF-9397-97C1C953B203}" srcOrd="0" destOrd="0" presId="urn:microsoft.com/office/officeart/2005/8/layout/default"/>
    <dgm:cxn modelId="{3B717024-53A8-466B-B834-2282D3EAE734}" srcId="{BE6E5FB8-91A7-4E2D-90C4-A7E2C7965F1F}" destId="{B4EC6ADB-763B-4E24-9F86-62D6AC3ABBA8}" srcOrd="1" destOrd="0" parTransId="{EEE557F2-3577-43C3-99EF-15E88FD4379C}" sibTransId="{754671A1-240E-41CD-A663-FDD4E09BC87D}"/>
    <dgm:cxn modelId="{19C40CA4-3813-4903-A9D2-9B054B4598F3}" type="presOf" srcId="{BE6E5FB8-91A7-4E2D-90C4-A7E2C7965F1F}" destId="{94B64A88-CBE2-43EA-837A-9423F06D4F17}" srcOrd="0" destOrd="0" presId="urn:microsoft.com/office/officeart/2005/8/layout/default"/>
    <dgm:cxn modelId="{58944410-7C58-4E43-BE66-DE18B9B8F462}" type="presOf" srcId="{7A85B537-7AA7-4160-9E62-A345487C2D50}" destId="{5A44DBD2-D2E5-42F7-94BD-4257047C205B}" srcOrd="0" destOrd="0" presId="urn:microsoft.com/office/officeart/2005/8/layout/default"/>
    <dgm:cxn modelId="{0B399E8D-6776-4D64-8670-02D364C93381}" type="presOf" srcId="{9281597B-E926-48D8-893B-29438C3E71E7}" destId="{5B3CCF2D-6257-450D-B030-ACB0DCB01A78}" srcOrd="0" destOrd="0" presId="urn:microsoft.com/office/officeart/2005/8/layout/default"/>
    <dgm:cxn modelId="{2CE1B069-C909-4DB3-AB3C-2769466E63C1}" type="presParOf" srcId="{94B64A88-CBE2-43EA-837A-9423F06D4F17}" destId="{5A44DBD2-D2E5-42F7-94BD-4257047C205B}" srcOrd="0" destOrd="0" presId="urn:microsoft.com/office/officeart/2005/8/layout/default"/>
    <dgm:cxn modelId="{8778B600-10F2-4ED5-870F-0AF8DABC4C16}" type="presParOf" srcId="{94B64A88-CBE2-43EA-837A-9423F06D4F17}" destId="{6148211D-7EE1-4DCF-92D2-13F988101020}" srcOrd="1" destOrd="0" presId="urn:microsoft.com/office/officeart/2005/8/layout/default"/>
    <dgm:cxn modelId="{BF185594-2A44-4B3B-B586-8E5BE21A5AE1}" type="presParOf" srcId="{94B64A88-CBE2-43EA-837A-9423F06D4F17}" destId="{9F1F6297-3834-48BF-9397-97C1C953B203}" srcOrd="2" destOrd="0" presId="urn:microsoft.com/office/officeart/2005/8/layout/default"/>
    <dgm:cxn modelId="{374183B9-412A-4677-8892-998F1DAF4715}" type="presParOf" srcId="{94B64A88-CBE2-43EA-837A-9423F06D4F17}" destId="{F44F8465-4410-4907-A056-1C7CFA451F55}" srcOrd="3" destOrd="0" presId="urn:microsoft.com/office/officeart/2005/8/layout/default"/>
    <dgm:cxn modelId="{13BE52E3-438B-42B0-97F7-9DB401807B79}" type="presParOf" srcId="{94B64A88-CBE2-43EA-837A-9423F06D4F17}" destId="{5B3CCF2D-6257-450D-B030-ACB0DCB01A78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E6E5FB8-91A7-4E2D-90C4-A7E2C7965F1F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2A834D2A-46E4-4527-AD52-11C4BBEFA014}">
      <dgm:prSet custT="1"/>
      <dgm:spPr>
        <a:solidFill>
          <a:srgbClr val="92D050">
            <a:alpha val="21000"/>
          </a:srgbClr>
        </a:solidFill>
      </dgm:spPr>
      <dgm:t>
        <a:bodyPr/>
        <a:lstStyle/>
        <a:p>
          <a:r>
            <a:rPr lang="es-MX" sz="2200" b="1" dirty="0" smtClean="0">
              <a:solidFill>
                <a:srgbClr val="006600"/>
              </a:solidFill>
              <a:cs typeface="Tahoma" pitchFamily="34" charset="0"/>
            </a:rPr>
            <a:t>Liderar, Asesorar y asistir técnicamente a las 125 DLS y  ESE en la implementación de los componentes del Sistema de información claves para el sector  y que se definan por el nivel nacional y departamental</a:t>
          </a:r>
        </a:p>
        <a:p>
          <a:endParaRPr lang="es-MX" sz="2000" b="1" dirty="0" smtClean="0">
            <a:solidFill>
              <a:srgbClr val="006600"/>
            </a:solidFill>
            <a:cs typeface="Tahoma" pitchFamily="34" charset="0"/>
          </a:endParaRPr>
        </a:p>
        <a:p>
          <a:endParaRPr lang="es-ES" sz="2000" dirty="0"/>
        </a:p>
      </dgm:t>
    </dgm:pt>
    <dgm:pt modelId="{0DA89BB1-18D2-4D7B-87AF-DD9614CEF3A7}" type="parTrans" cxnId="{C1248024-C926-42C8-8779-04BF50FE314F}">
      <dgm:prSet/>
      <dgm:spPr/>
      <dgm:t>
        <a:bodyPr/>
        <a:lstStyle/>
        <a:p>
          <a:endParaRPr lang="es-ES"/>
        </a:p>
      </dgm:t>
    </dgm:pt>
    <dgm:pt modelId="{10525C6B-FF1A-458F-8D0F-5B0401DC1F0D}" type="sibTrans" cxnId="{C1248024-C926-42C8-8779-04BF50FE314F}">
      <dgm:prSet/>
      <dgm:spPr/>
      <dgm:t>
        <a:bodyPr/>
        <a:lstStyle/>
        <a:p>
          <a:endParaRPr lang="es-ES"/>
        </a:p>
      </dgm:t>
    </dgm:pt>
    <dgm:pt modelId="{7D3FBACA-3736-4ECC-A4F5-106EA0CC5676}">
      <dgm:prSet custT="1"/>
      <dgm:spPr>
        <a:solidFill>
          <a:schemeClr val="accent3">
            <a:lumMod val="40000"/>
            <a:lumOff val="60000"/>
            <a:alpha val="35000"/>
          </a:schemeClr>
        </a:solidFill>
      </dgm:spPr>
      <dgm:t>
        <a:bodyPr anchor="ctr"/>
        <a:lstStyle/>
        <a:p>
          <a:r>
            <a:rPr lang="es-MX" sz="2200" b="1" dirty="0" smtClean="0">
              <a:solidFill>
                <a:schemeClr val="tx1"/>
              </a:solidFill>
              <a:cs typeface="Tahoma" pitchFamily="34" charset="0"/>
            </a:rPr>
            <a:t>Consolidar la información contenida en los  RIPS y el SIVIGILA del departamento,  generar informes y realizar la retroalimentación correspondiente a los municipios y a los entes departamentales y nacionales.</a:t>
          </a:r>
          <a:endParaRPr lang="es-MX" sz="2200" b="1" dirty="0" smtClean="0">
            <a:solidFill>
              <a:srgbClr val="006600"/>
            </a:solidFill>
            <a:cs typeface="Tahoma" pitchFamily="34" charset="0"/>
          </a:endParaRPr>
        </a:p>
        <a:p>
          <a:endParaRPr lang="es-MX" sz="2000" b="1" dirty="0" smtClean="0">
            <a:solidFill>
              <a:srgbClr val="006600"/>
            </a:solidFill>
            <a:cs typeface="Tahoma" pitchFamily="34" charset="0"/>
          </a:endParaRPr>
        </a:p>
        <a:p>
          <a:endParaRPr lang="es-MX" sz="2000" b="1" dirty="0" smtClean="0">
            <a:solidFill>
              <a:srgbClr val="006600"/>
            </a:solidFill>
            <a:cs typeface="Tahoma" pitchFamily="34" charset="0"/>
          </a:endParaRPr>
        </a:p>
        <a:p>
          <a:endParaRPr lang="es-MX" sz="2000" b="1" dirty="0" smtClean="0">
            <a:solidFill>
              <a:srgbClr val="006600"/>
            </a:solidFill>
            <a:cs typeface="Tahoma" pitchFamily="34" charset="0"/>
          </a:endParaRPr>
        </a:p>
        <a:p>
          <a:endParaRPr lang="es-MX" sz="2000" b="1" dirty="0" smtClean="0">
            <a:solidFill>
              <a:srgbClr val="006600"/>
            </a:solidFill>
            <a:cs typeface="Tahoma" pitchFamily="34" charset="0"/>
          </a:endParaRPr>
        </a:p>
      </dgm:t>
    </dgm:pt>
    <dgm:pt modelId="{54D4E768-428C-4F46-B3A7-7F403E4AD9F4}" type="parTrans" cxnId="{52AB52AB-2376-4F55-8B6D-6BE107737D2A}">
      <dgm:prSet/>
      <dgm:spPr/>
      <dgm:t>
        <a:bodyPr/>
        <a:lstStyle/>
        <a:p>
          <a:endParaRPr lang="es-ES"/>
        </a:p>
      </dgm:t>
    </dgm:pt>
    <dgm:pt modelId="{A770DAE3-FF25-46DA-929D-93D9F2246C2B}" type="sibTrans" cxnId="{52AB52AB-2376-4F55-8B6D-6BE107737D2A}">
      <dgm:prSet/>
      <dgm:spPr/>
      <dgm:t>
        <a:bodyPr/>
        <a:lstStyle/>
        <a:p>
          <a:endParaRPr lang="es-ES"/>
        </a:p>
      </dgm:t>
    </dgm:pt>
    <dgm:pt modelId="{57307A28-02EB-4685-83A5-76484B36C92B}" type="pres">
      <dgm:prSet presAssocID="{BE6E5FB8-91A7-4E2D-90C4-A7E2C7965F1F}" presName="Name0" presStyleCnt="0">
        <dgm:presLayoutVars>
          <dgm:dir/>
          <dgm:resizeHandles val="exact"/>
        </dgm:presLayoutVars>
      </dgm:prSet>
      <dgm:spPr/>
    </dgm:pt>
    <dgm:pt modelId="{680C7AD8-48FD-44AE-A792-D530C8C2F12E}" type="pres">
      <dgm:prSet presAssocID="{BE6E5FB8-91A7-4E2D-90C4-A7E2C7965F1F}" presName="fgShape" presStyleLbl="fgShp" presStyleIdx="0" presStyleCnt="1" custFlipVert="1" custScaleY="17143" custLinFactY="-274762" custLinFactNeighborX="-1517" custLinFactNeighborY="-300000"/>
      <dgm:spPr>
        <a:noFill/>
        <a:ln>
          <a:noFill/>
        </a:ln>
      </dgm:spPr>
    </dgm:pt>
    <dgm:pt modelId="{35E2418D-EE2B-4ECB-9011-664067BB1CB6}" type="pres">
      <dgm:prSet presAssocID="{BE6E5FB8-91A7-4E2D-90C4-A7E2C7965F1F}" presName="linComp" presStyleCnt="0"/>
      <dgm:spPr/>
    </dgm:pt>
    <dgm:pt modelId="{9B632D0D-78C9-43F8-B1B6-89E5383176F0}" type="pres">
      <dgm:prSet presAssocID="{2A834D2A-46E4-4527-AD52-11C4BBEFA014}" presName="compNode" presStyleCnt="0"/>
      <dgm:spPr/>
    </dgm:pt>
    <dgm:pt modelId="{AAAD521E-4247-4419-BFF5-384654241620}" type="pres">
      <dgm:prSet presAssocID="{2A834D2A-46E4-4527-AD52-11C4BBEFA014}" presName="bkgdShape" presStyleLbl="node1" presStyleIdx="0" presStyleCnt="2" custScaleX="93725" custScaleY="100000"/>
      <dgm:spPr/>
      <dgm:t>
        <a:bodyPr/>
        <a:lstStyle/>
        <a:p>
          <a:endParaRPr lang="es-ES"/>
        </a:p>
      </dgm:t>
    </dgm:pt>
    <dgm:pt modelId="{A4E1CE73-69AB-4D65-AD28-76DBB80235DE}" type="pres">
      <dgm:prSet presAssocID="{2A834D2A-46E4-4527-AD52-11C4BBEFA014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B2C7726-5B6C-429E-A91A-3BFCF69F0691}" type="pres">
      <dgm:prSet presAssocID="{2A834D2A-46E4-4527-AD52-11C4BBEFA014}" presName="invisiNode" presStyleLbl="node1" presStyleIdx="0" presStyleCnt="2"/>
      <dgm:spPr/>
    </dgm:pt>
    <dgm:pt modelId="{F2ADF682-A370-4629-9918-B24DC1C57F12}" type="pres">
      <dgm:prSet presAssocID="{2A834D2A-46E4-4527-AD52-11C4BBEFA014}" presName="imagNode" presStyleLbl="fgImgPlace1" presStyleIdx="0" presStyleCnt="2" custScaleX="73290" custScaleY="89478" custLinFactNeighborX="2469" custLinFactNeighborY="-35936"/>
      <dgm:spPr>
        <a:noFill/>
        <a:ln>
          <a:noFill/>
        </a:ln>
      </dgm:spPr>
    </dgm:pt>
    <dgm:pt modelId="{82F83599-7ECB-4A6A-9A5F-434E3C520414}" type="pres">
      <dgm:prSet presAssocID="{10525C6B-FF1A-458F-8D0F-5B0401DC1F0D}" presName="sibTrans" presStyleLbl="sibTrans2D1" presStyleIdx="0" presStyleCnt="0"/>
      <dgm:spPr/>
      <dgm:t>
        <a:bodyPr/>
        <a:lstStyle/>
        <a:p>
          <a:endParaRPr lang="es-ES"/>
        </a:p>
      </dgm:t>
    </dgm:pt>
    <dgm:pt modelId="{74DB13E3-C9C0-43B4-9A17-6DE9633AE568}" type="pres">
      <dgm:prSet presAssocID="{7D3FBACA-3736-4ECC-A4F5-106EA0CC5676}" presName="compNode" presStyleCnt="0"/>
      <dgm:spPr/>
    </dgm:pt>
    <dgm:pt modelId="{8F4FF328-140A-4963-ADBC-47D321593810}" type="pres">
      <dgm:prSet presAssocID="{7D3FBACA-3736-4ECC-A4F5-106EA0CC5676}" presName="bkgdShape" presStyleLbl="node1" presStyleIdx="1" presStyleCnt="2" custScaleX="90678" custLinFactNeighborX="2805"/>
      <dgm:spPr/>
      <dgm:t>
        <a:bodyPr/>
        <a:lstStyle/>
        <a:p>
          <a:endParaRPr lang="es-ES"/>
        </a:p>
      </dgm:t>
    </dgm:pt>
    <dgm:pt modelId="{11F77677-0660-4A6D-9026-74299A4129CF}" type="pres">
      <dgm:prSet presAssocID="{7D3FBACA-3736-4ECC-A4F5-106EA0CC5676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468E213-C4B1-4519-A7BD-6C01D7661E54}" type="pres">
      <dgm:prSet presAssocID="{7D3FBACA-3736-4ECC-A4F5-106EA0CC5676}" presName="invisiNode" presStyleLbl="node1" presStyleIdx="1" presStyleCnt="2"/>
      <dgm:spPr/>
    </dgm:pt>
    <dgm:pt modelId="{6571FF1E-1FC8-4CDB-A946-FA7E2B194090}" type="pres">
      <dgm:prSet presAssocID="{7D3FBACA-3736-4ECC-A4F5-106EA0CC5676}" presName="imagNode" presStyleLbl="fgImgPlace1" presStyleIdx="1" presStyleCnt="2" custScaleX="103636" custScaleY="76943" custLinFactNeighborX="-1534" custLinFactNeighborY="-43636"/>
      <dgm:spPr>
        <a:noFill/>
        <a:ln>
          <a:noFill/>
        </a:ln>
      </dgm:spPr>
    </dgm:pt>
  </dgm:ptLst>
  <dgm:cxnLst>
    <dgm:cxn modelId="{7E5BA2C2-1AA9-4607-AF7E-4E56A01101A7}" type="presOf" srcId="{7D3FBACA-3736-4ECC-A4F5-106EA0CC5676}" destId="{8F4FF328-140A-4963-ADBC-47D321593810}" srcOrd="0" destOrd="0" presId="urn:microsoft.com/office/officeart/2005/8/layout/hList7"/>
    <dgm:cxn modelId="{BE6E2956-740A-4C7B-AC8B-19DBB884B5DA}" type="presOf" srcId="{2A834D2A-46E4-4527-AD52-11C4BBEFA014}" destId="{AAAD521E-4247-4419-BFF5-384654241620}" srcOrd="0" destOrd="0" presId="urn:microsoft.com/office/officeart/2005/8/layout/hList7"/>
    <dgm:cxn modelId="{52AB52AB-2376-4F55-8B6D-6BE107737D2A}" srcId="{BE6E5FB8-91A7-4E2D-90C4-A7E2C7965F1F}" destId="{7D3FBACA-3736-4ECC-A4F5-106EA0CC5676}" srcOrd="1" destOrd="0" parTransId="{54D4E768-428C-4F46-B3A7-7F403E4AD9F4}" sibTransId="{A770DAE3-FF25-46DA-929D-93D9F2246C2B}"/>
    <dgm:cxn modelId="{FB20C7BF-1876-4DF1-883C-B73280E42701}" type="presOf" srcId="{10525C6B-FF1A-458F-8D0F-5B0401DC1F0D}" destId="{82F83599-7ECB-4A6A-9A5F-434E3C520414}" srcOrd="0" destOrd="0" presId="urn:microsoft.com/office/officeart/2005/8/layout/hList7"/>
    <dgm:cxn modelId="{E8EA854D-B93E-41E4-A214-238DCF51F1E1}" type="presOf" srcId="{BE6E5FB8-91A7-4E2D-90C4-A7E2C7965F1F}" destId="{57307A28-02EB-4685-83A5-76484B36C92B}" srcOrd="0" destOrd="0" presId="urn:microsoft.com/office/officeart/2005/8/layout/hList7"/>
    <dgm:cxn modelId="{8A9F000C-1421-470D-BEAA-EC2D84609A57}" type="presOf" srcId="{2A834D2A-46E4-4527-AD52-11C4BBEFA014}" destId="{A4E1CE73-69AB-4D65-AD28-76DBB80235DE}" srcOrd="1" destOrd="0" presId="urn:microsoft.com/office/officeart/2005/8/layout/hList7"/>
    <dgm:cxn modelId="{C1248024-C926-42C8-8779-04BF50FE314F}" srcId="{BE6E5FB8-91A7-4E2D-90C4-A7E2C7965F1F}" destId="{2A834D2A-46E4-4527-AD52-11C4BBEFA014}" srcOrd="0" destOrd="0" parTransId="{0DA89BB1-18D2-4D7B-87AF-DD9614CEF3A7}" sibTransId="{10525C6B-FF1A-458F-8D0F-5B0401DC1F0D}"/>
    <dgm:cxn modelId="{57C187F6-A311-42A5-8FEB-515E920065BB}" type="presOf" srcId="{7D3FBACA-3736-4ECC-A4F5-106EA0CC5676}" destId="{11F77677-0660-4A6D-9026-74299A4129CF}" srcOrd="1" destOrd="0" presId="urn:microsoft.com/office/officeart/2005/8/layout/hList7"/>
    <dgm:cxn modelId="{FFC420D3-8960-40E6-BB94-A26DC0C9D2DE}" type="presParOf" srcId="{57307A28-02EB-4685-83A5-76484B36C92B}" destId="{680C7AD8-48FD-44AE-A792-D530C8C2F12E}" srcOrd="0" destOrd="0" presId="urn:microsoft.com/office/officeart/2005/8/layout/hList7"/>
    <dgm:cxn modelId="{4AFED1EB-7EF3-4860-AA20-E3779A83E065}" type="presParOf" srcId="{57307A28-02EB-4685-83A5-76484B36C92B}" destId="{35E2418D-EE2B-4ECB-9011-664067BB1CB6}" srcOrd="1" destOrd="0" presId="urn:microsoft.com/office/officeart/2005/8/layout/hList7"/>
    <dgm:cxn modelId="{F94A8959-5D2C-4B00-AA31-7DC6FDA53C78}" type="presParOf" srcId="{35E2418D-EE2B-4ECB-9011-664067BB1CB6}" destId="{9B632D0D-78C9-43F8-B1B6-89E5383176F0}" srcOrd="0" destOrd="0" presId="urn:microsoft.com/office/officeart/2005/8/layout/hList7"/>
    <dgm:cxn modelId="{8832DE8B-EA33-4D57-80EF-0D10682DF9E0}" type="presParOf" srcId="{9B632D0D-78C9-43F8-B1B6-89E5383176F0}" destId="{AAAD521E-4247-4419-BFF5-384654241620}" srcOrd="0" destOrd="0" presId="urn:microsoft.com/office/officeart/2005/8/layout/hList7"/>
    <dgm:cxn modelId="{28FE8BF7-9F96-4A78-B0F2-63622744CBDF}" type="presParOf" srcId="{9B632D0D-78C9-43F8-B1B6-89E5383176F0}" destId="{A4E1CE73-69AB-4D65-AD28-76DBB80235DE}" srcOrd="1" destOrd="0" presId="urn:microsoft.com/office/officeart/2005/8/layout/hList7"/>
    <dgm:cxn modelId="{52F9EB9C-8CA6-47E1-8616-907E7D83347C}" type="presParOf" srcId="{9B632D0D-78C9-43F8-B1B6-89E5383176F0}" destId="{FB2C7726-5B6C-429E-A91A-3BFCF69F0691}" srcOrd="2" destOrd="0" presId="urn:microsoft.com/office/officeart/2005/8/layout/hList7"/>
    <dgm:cxn modelId="{489099F5-94C7-417C-93BB-1665AF26AF5D}" type="presParOf" srcId="{9B632D0D-78C9-43F8-B1B6-89E5383176F0}" destId="{F2ADF682-A370-4629-9918-B24DC1C57F12}" srcOrd="3" destOrd="0" presId="urn:microsoft.com/office/officeart/2005/8/layout/hList7"/>
    <dgm:cxn modelId="{1337EBA9-F2D7-4AD4-88C2-0728BCB81E55}" type="presParOf" srcId="{35E2418D-EE2B-4ECB-9011-664067BB1CB6}" destId="{82F83599-7ECB-4A6A-9A5F-434E3C520414}" srcOrd="1" destOrd="0" presId="urn:microsoft.com/office/officeart/2005/8/layout/hList7"/>
    <dgm:cxn modelId="{B92D7E96-BFF4-4DA4-93FB-BFA0B1B0AAEB}" type="presParOf" srcId="{35E2418D-EE2B-4ECB-9011-664067BB1CB6}" destId="{74DB13E3-C9C0-43B4-9A17-6DE9633AE568}" srcOrd="2" destOrd="0" presId="urn:microsoft.com/office/officeart/2005/8/layout/hList7"/>
    <dgm:cxn modelId="{6E9F4EB2-4CAA-4010-89C6-8BD2D91D30BE}" type="presParOf" srcId="{74DB13E3-C9C0-43B4-9A17-6DE9633AE568}" destId="{8F4FF328-140A-4963-ADBC-47D321593810}" srcOrd="0" destOrd="0" presId="urn:microsoft.com/office/officeart/2005/8/layout/hList7"/>
    <dgm:cxn modelId="{DF9035F0-B0AD-4F39-A83F-6893DAFF0BE2}" type="presParOf" srcId="{74DB13E3-C9C0-43B4-9A17-6DE9633AE568}" destId="{11F77677-0660-4A6D-9026-74299A4129CF}" srcOrd="1" destOrd="0" presId="urn:microsoft.com/office/officeart/2005/8/layout/hList7"/>
    <dgm:cxn modelId="{C724E489-BD32-4EE6-9EA3-97F36F0E7E1B}" type="presParOf" srcId="{74DB13E3-C9C0-43B4-9A17-6DE9633AE568}" destId="{A468E213-C4B1-4519-A7BD-6C01D7661E54}" srcOrd="2" destOrd="0" presId="urn:microsoft.com/office/officeart/2005/8/layout/hList7"/>
    <dgm:cxn modelId="{D950B741-4B0E-486F-956D-036C594C325F}" type="presParOf" srcId="{74DB13E3-C9C0-43B4-9A17-6DE9633AE568}" destId="{6571FF1E-1FC8-4CDB-A946-FA7E2B194090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E6E5FB8-91A7-4E2D-90C4-A7E2C7965F1F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2A834D2A-46E4-4527-AD52-11C4BBEFA014}">
      <dgm:prSet custT="1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 anchor="ctr"/>
        <a:lstStyle/>
        <a:p>
          <a:r>
            <a:rPr lang="es-MX" sz="2200" b="1" dirty="0" smtClean="0">
              <a:solidFill>
                <a:schemeClr val="tx1"/>
              </a:solidFill>
              <a:cs typeface="Tahoma" pitchFamily="34" charset="0"/>
            </a:rPr>
            <a:t>Apoyar la coordinación y realización del comité de estadísticas vitales del departamento en su trabajo interinstitucional y apoyar al comité de  vigilancia epidemiológica en la generación de informes.</a:t>
          </a:r>
        </a:p>
        <a:p>
          <a:endParaRPr lang="es-ES" sz="2000" dirty="0"/>
        </a:p>
      </dgm:t>
    </dgm:pt>
    <dgm:pt modelId="{0DA89BB1-18D2-4D7B-87AF-DD9614CEF3A7}" type="parTrans" cxnId="{C1248024-C926-42C8-8779-04BF50FE314F}">
      <dgm:prSet/>
      <dgm:spPr/>
      <dgm:t>
        <a:bodyPr/>
        <a:lstStyle/>
        <a:p>
          <a:endParaRPr lang="es-ES"/>
        </a:p>
      </dgm:t>
    </dgm:pt>
    <dgm:pt modelId="{10525C6B-FF1A-458F-8D0F-5B0401DC1F0D}" type="sibTrans" cxnId="{C1248024-C926-42C8-8779-04BF50FE314F}">
      <dgm:prSet/>
      <dgm:spPr/>
      <dgm:t>
        <a:bodyPr/>
        <a:lstStyle/>
        <a:p>
          <a:endParaRPr lang="es-ES"/>
        </a:p>
      </dgm:t>
    </dgm:pt>
    <dgm:pt modelId="{7D3FBACA-3736-4ECC-A4F5-106EA0CC5676}">
      <dgm:prSet custT="1"/>
      <dgm:spPr>
        <a:solidFill>
          <a:schemeClr val="accent3">
            <a:lumMod val="60000"/>
            <a:lumOff val="40000"/>
            <a:alpha val="23000"/>
          </a:schemeClr>
        </a:solidFill>
      </dgm:spPr>
      <dgm:t>
        <a:bodyPr anchor="ctr"/>
        <a:lstStyle/>
        <a:p>
          <a:r>
            <a:rPr lang="es-MX" sz="2000" b="1" dirty="0" smtClean="0">
              <a:solidFill>
                <a:schemeClr val="tx1"/>
              </a:solidFill>
              <a:cs typeface="Tahoma" pitchFamily="34" charset="0"/>
            </a:rPr>
            <a:t>Verificar la calidad de los registros de certificados de defunción y nacimientos del  Departamento, retroalimentar a los municipios, consolidar, codificar y generar informes e indicadores trazadores para el sector y establecidos en el plan de salud.</a:t>
          </a:r>
          <a:endParaRPr lang="es-MX" sz="2000" b="1" dirty="0" smtClean="0">
            <a:solidFill>
              <a:srgbClr val="006600"/>
            </a:solidFill>
            <a:cs typeface="Tahoma" pitchFamily="34" charset="0"/>
          </a:endParaRPr>
        </a:p>
        <a:p>
          <a:endParaRPr lang="es-MX" sz="2000" b="1" dirty="0" smtClean="0">
            <a:solidFill>
              <a:srgbClr val="006600"/>
            </a:solidFill>
            <a:cs typeface="Tahoma" pitchFamily="34" charset="0"/>
          </a:endParaRPr>
        </a:p>
      </dgm:t>
    </dgm:pt>
    <dgm:pt modelId="{54D4E768-428C-4F46-B3A7-7F403E4AD9F4}" type="parTrans" cxnId="{52AB52AB-2376-4F55-8B6D-6BE107737D2A}">
      <dgm:prSet/>
      <dgm:spPr/>
      <dgm:t>
        <a:bodyPr/>
        <a:lstStyle/>
        <a:p>
          <a:endParaRPr lang="es-ES"/>
        </a:p>
      </dgm:t>
    </dgm:pt>
    <dgm:pt modelId="{A770DAE3-FF25-46DA-929D-93D9F2246C2B}" type="sibTrans" cxnId="{52AB52AB-2376-4F55-8B6D-6BE107737D2A}">
      <dgm:prSet/>
      <dgm:spPr/>
      <dgm:t>
        <a:bodyPr/>
        <a:lstStyle/>
        <a:p>
          <a:endParaRPr lang="es-ES"/>
        </a:p>
      </dgm:t>
    </dgm:pt>
    <dgm:pt modelId="{57307A28-02EB-4685-83A5-76484B36C92B}" type="pres">
      <dgm:prSet presAssocID="{BE6E5FB8-91A7-4E2D-90C4-A7E2C7965F1F}" presName="Name0" presStyleCnt="0">
        <dgm:presLayoutVars>
          <dgm:dir/>
          <dgm:resizeHandles val="exact"/>
        </dgm:presLayoutVars>
      </dgm:prSet>
      <dgm:spPr/>
    </dgm:pt>
    <dgm:pt modelId="{680C7AD8-48FD-44AE-A792-D530C8C2F12E}" type="pres">
      <dgm:prSet presAssocID="{BE6E5FB8-91A7-4E2D-90C4-A7E2C7965F1F}" presName="fgShape" presStyleLbl="fgShp" presStyleIdx="0" presStyleCnt="1" custFlipVert="1" custScaleY="17143" custLinFactY="-274762" custLinFactNeighborX="-1517" custLinFactNeighborY="-300000"/>
      <dgm:spPr>
        <a:noFill/>
        <a:ln>
          <a:noFill/>
        </a:ln>
      </dgm:spPr>
    </dgm:pt>
    <dgm:pt modelId="{35E2418D-EE2B-4ECB-9011-664067BB1CB6}" type="pres">
      <dgm:prSet presAssocID="{BE6E5FB8-91A7-4E2D-90C4-A7E2C7965F1F}" presName="linComp" presStyleCnt="0"/>
      <dgm:spPr/>
    </dgm:pt>
    <dgm:pt modelId="{9B632D0D-78C9-43F8-B1B6-89E5383176F0}" type="pres">
      <dgm:prSet presAssocID="{2A834D2A-46E4-4527-AD52-11C4BBEFA014}" presName="compNode" presStyleCnt="0"/>
      <dgm:spPr/>
    </dgm:pt>
    <dgm:pt modelId="{AAAD521E-4247-4419-BFF5-384654241620}" type="pres">
      <dgm:prSet presAssocID="{2A834D2A-46E4-4527-AD52-11C4BBEFA014}" presName="bkgdShape" presStyleLbl="node1" presStyleIdx="0" presStyleCnt="2" custScaleX="93668" custScaleY="100000"/>
      <dgm:spPr/>
      <dgm:t>
        <a:bodyPr/>
        <a:lstStyle/>
        <a:p>
          <a:endParaRPr lang="es-ES"/>
        </a:p>
      </dgm:t>
    </dgm:pt>
    <dgm:pt modelId="{A4E1CE73-69AB-4D65-AD28-76DBB80235DE}" type="pres">
      <dgm:prSet presAssocID="{2A834D2A-46E4-4527-AD52-11C4BBEFA014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B2C7726-5B6C-429E-A91A-3BFCF69F0691}" type="pres">
      <dgm:prSet presAssocID="{2A834D2A-46E4-4527-AD52-11C4BBEFA014}" presName="invisiNode" presStyleLbl="node1" presStyleIdx="0" presStyleCnt="2"/>
      <dgm:spPr/>
    </dgm:pt>
    <dgm:pt modelId="{F2ADF682-A370-4629-9918-B24DC1C57F12}" type="pres">
      <dgm:prSet presAssocID="{2A834D2A-46E4-4527-AD52-11C4BBEFA014}" presName="imagNode" presStyleLbl="fgImgPlace1" presStyleIdx="0" presStyleCnt="2" custScaleX="73290" custScaleY="89478" custLinFactNeighborX="2469" custLinFactNeighborY="-35936"/>
      <dgm:spPr>
        <a:noFill/>
        <a:ln>
          <a:noFill/>
        </a:ln>
      </dgm:spPr>
    </dgm:pt>
    <dgm:pt modelId="{82F83599-7ECB-4A6A-9A5F-434E3C520414}" type="pres">
      <dgm:prSet presAssocID="{10525C6B-FF1A-458F-8D0F-5B0401DC1F0D}" presName="sibTrans" presStyleLbl="sibTrans2D1" presStyleIdx="0" presStyleCnt="0"/>
      <dgm:spPr/>
      <dgm:t>
        <a:bodyPr/>
        <a:lstStyle/>
        <a:p>
          <a:endParaRPr lang="es-ES"/>
        </a:p>
      </dgm:t>
    </dgm:pt>
    <dgm:pt modelId="{74DB13E3-C9C0-43B4-9A17-6DE9633AE568}" type="pres">
      <dgm:prSet presAssocID="{7D3FBACA-3736-4ECC-A4F5-106EA0CC5676}" presName="compNode" presStyleCnt="0"/>
      <dgm:spPr/>
    </dgm:pt>
    <dgm:pt modelId="{8F4FF328-140A-4963-ADBC-47D321593810}" type="pres">
      <dgm:prSet presAssocID="{7D3FBACA-3736-4ECC-A4F5-106EA0CC5676}" presName="bkgdShape" presStyleLbl="node1" presStyleIdx="1" presStyleCnt="2" custScaleX="82427" custLinFactNeighborX="2734"/>
      <dgm:spPr/>
      <dgm:t>
        <a:bodyPr/>
        <a:lstStyle/>
        <a:p>
          <a:endParaRPr lang="es-ES"/>
        </a:p>
      </dgm:t>
    </dgm:pt>
    <dgm:pt modelId="{11F77677-0660-4A6D-9026-74299A4129CF}" type="pres">
      <dgm:prSet presAssocID="{7D3FBACA-3736-4ECC-A4F5-106EA0CC5676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468E213-C4B1-4519-A7BD-6C01D7661E54}" type="pres">
      <dgm:prSet presAssocID="{7D3FBACA-3736-4ECC-A4F5-106EA0CC5676}" presName="invisiNode" presStyleLbl="node1" presStyleIdx="1" presStyleCnt="2"/>
      <dgm:spPr/>
    </dgm:pt>
    <dgm:pt modelId="{6571FF1E-1FC8-4CDB-A946-FA7E2B194090}" type="pres">
      <dgm:prSet presAssocID="{7D3FBACA-3736-4ECC-A4F5-106EA0CC5676}" presName="imagNode" presStyleLbl="fgImgPlace1" presStyleIdx="1" presStyleCnt="2" custScaleX="103636" custScaleY="76943" custLinFactNeighborX="-1534" custLinFactNeighborY="-43636"/>
      <dgm:spPr>
        <a:noFill/>
        <a:ln>
          <a:noFill/>
        </a:ln>
      </dgm:spPr>
    </dgm:pt>
  </dgm:ptLst>
  <dgm:cxnLst>
    <dgm:cxn modelId="{DFEDC206-13E6-44BE-8F59-01DDC14D5CE2}" type="presOf" srcId="{7D3FBACA-3736-4ECC-A4F5-106EA0CC5676}" destId="{8F4FF328-140A-4963-ADBC-47D321593810}" srcOrd="0" destOrd="0" presId="urn:microsoft.com/office/officeart/2005/8/layout/hList7"/>
    <dgm:cxn modelId="{62476DE7-392A-4411-965D-F9BD407CF592}" type="presOf" srcId="{10525C6B-FF1A-458F-8D0F-5B0401DC1F0D}" destId="{82F83599-7ECB-4A6A-9A5F-434E3C520414}" srcOrd="0" destOrd="0" presId="urn:microsoft.com/office/officeart/2005/8/layout/hList7"/>
    <dgm:cxn modelId="{126AD49D-EBDF-4F17-9BE4-EFF53B543E99}" type="presOf" srcId="{2A834D2A-46E4-4527-AD52-11C4BBEFA014}" destId="{A4E1CE73-69AB-4D65-AD28-76DBB80235DE}" srcOrd="1" destOrd="0" presId="urn:microsoft.com/office/officeart/2005/8/layout/hList7"/>
    <dgm:cxn modelId="{CD2650EA-1995-4C42-B90C-07912AD2D162}" type="presOf" srcId="{7D3FBACA-3736-4ECC-A4F5-106EA0CC5676}" destId="{11F77677-0660-4A6D-9026-74299A4129CF}" srcOrd="1" destOrd="0" presId="urn:microsoft.com/office/officeart/2005/8/layout/hList7"/>
    <dgm:cxn modelId="{52AB52AB-2376-4F55-8B6D-6BE107737D2A}" srcId="{BE6E5FB8-91A7-4E2D-90C4-A7E2C7965F1F}" destId="{7D3FBACA-3736-4ECC-A4F5-106EA0CC5676}" srcOrd="1" destOrd="0" parTransId="{54D4E768-428C-4F46-B3A7-7F403E4AD9F4}" sibTransId="{A770DAE3-FF25-46DA-929D-93D9F2246C2B}"/>
    <dgm:cxn modelId="{7774C1BA-03AC-4C2B-8C8A-E5ACF0991CCB}" type="presOf" srcId="{2A834D2A-46E4-4527-AD52-11C4BBEFA014}" destId="{AAAD521E-4247-4419-BFF5-384654241620}" srcOrd="0" destOrd="0" presId="urn:microsoft.com/office/officeart/2005/8/layout/hList7"/>
    <dgm:cxn modelId="{2501A391-7777-4A69-8703-4335E2CD6937}" type="presOf" srcId="{BE6E5FB8-91A7-4E2D-90C4-A7E2C7965F1F}" destId="{57307A28-02EB-4685-83A5-76484B36C92B}" srcOrd="0" destOrd="0" presId="urn:microsoft.com/office/officeart/2005/8/layout/hList7"/>
    <dgm:cxn modelId="{C1248024-C926-42C8-8779-04BF50FE314F}" srcId="{BE6E5FB8-91A7-4E2D-90C4-A7E2C7965F1F}" destId="{2A834D2A-46E4-4527-AD52-11C4BBEFA014}" srcOrd="0" destOrd="0" parTransId="{0DA89BB1-18D2-4D7B-87AF-DD9614CEF3A7}" sibTransId="{10525C6B-FF1A-458F-8D0F-5B0401DC1F0D}"/>
    <dgm:cxn modelId="{402E9700-1544-41E6-9241-6E1B359683C2}" type="presParOf" srcId="{57307A28-02EB-4685-83A5-76484B36C92B}" destId="{680C7AD8-48FD-44AE-A792-D530C8C2F12E}" srcOrd="0" destOrd="0" presId="urn:microsoft.com/office/officeart/2005/8/layout/hList7"/>
    <dgm:cxn modelId="{961C2CBF-8CD2-414B-80B6-F04DD1274559}" type="presParOf" srcId="{57307A28-02EB-4685-83A5-76484B36C92B}" destId="{35E2418D-EE2B-4ECB-9011-664067BB1CB6}" srcOrd="1" destOrd="0" presId="urn:microsoft.com/office/officeart/2005/8/layout/hList7"/>
    <dgm:cxn modelId="{0148D16E-D483-4A7E-BF3F-A77854EC43B5}" type="presParOf" srcId="{35E2418D-EE2B-4ECB-9011-664067BB1CB6}" destId="{9B632D0D-78C9-43F8-B1B6-89E5383176F0}" srcOrd="0" destOrd="0" presId="urn:microsoft.com/office/officeart/2005/8/layout/hList7"/>
    <dgm:cxn modelId="{D2E67B18-7CDA-407B-BAF3-B1B45B01371D}" type="presParOf" srcId="{9B632D0D-78C9-43F8-B1B6-89E5383176F0}" destId="{AAAD521E-4247-4419-BFF5-384654241620}" srcOrd="0" destOrd="0" presId="urn:microsoft.com/office/officeart/2005/8/layout/hList7"/>
    <dgm:cxn modelId="{3FDB085E-20D8-416D-9AEA-6E8E2D676BCC}" type="presParOf" srcId="{9B632D0D-78C9-43F8-B1B6-89E5383176F0}" destId="{A4E1CE73-69AB-4D65-AD28-76DBB80235DE}" srcOrd="1" destOrd="0" presId="urn:microsoft.com/office/officeart/2005/8/layout/hList7"/>
    <dgm:cxn modelId="{3F70499E-FBAD-4CB1-98C8-87578CC568A0}" type="presParOf" srcId="{9B632D0D-78C9-43F8-B1B6-89E5383176F0}" destId="{FB2C7726-5B6C-429E-A91A-3BFCF69F0691}" srcOrd="2" destOrd="0" presId="urn:microsoft.com/office/officeart/2005/8/layout/hList7"/>
    <dgm:cxn modelId="{2A100410-B01E-4932-B68C-62C8807BBCB1}" type="presParOf" srcId="{9B632D0D-78C9-43F8-B1B6-89E5383176F0}" destId="{F2ADF682-A370-4629-9918-B24DC1C57F12}" srcOrd="3" destOrd="0" presId="urn:microsoft.com/office/officeart/2005/8/layout/hList7"/>
    <dgm:cxn modelId="{418AAE25-50C6-4240-AA19-A1943C9801DB}" type="presParOf" srcId="{35E2418D-EE2B-4ECB-9011-664067BB1CB6}" destId="{82F83599-7ECB-4A6A-9A5F-434E3C520414}" srcOrd="1" destOrd="0" presId="urn:microsoft.com/office/officeart/2005/8/layout/hList7"/>
    <dgm:cxn modelId="{5ED059AB-C6D6-4AE8-A4FD-A51B1016FF6E}" type="presParOf" srcId="{35E2418D-EE2B-4ECB-9011-664067BB1CB6}" destId="{74DB13E3-C9C0-43B4-9A17-6DE9633AE568}" srcOrd="2" destOrd="0" presId="urn:microsoft.com/office/officeart/2005/8/layout/hList7"/>
    <dgm:cxn modelId="{F5C6A7C2-0B4E-489F-ADD9-8C537D46DDF4}" type="presParOf" srcId="{74DB13E3-C9C0-43B4-9A17-6DE9633AE568}" destId="{8F4FF328-140A-4963-ADBC-47D321593810}" srcOrd="0" destOrd="0" presId="urn:microsoft.com/office/officeart/2005/8/layout/hList7"/>
    <dgm:cxn modelId="{09F0CE88-0D5D-4A2F-B25D-58CABD351016}" type="presParOf" srcId="{74DB13E3-C9C0-43B4-9A17-6DE9633AE568}" destId="{11F77677-0660-4A6D-9026-74299A4129CF}" srcOrd="1" destOrd="0" presId="urn:microsoft.com/office/officeart/2005/8/layout/hList7"/>
    <dgm:cxn modelId="{7736899B-FE7F-4DDD-B969-0A0193F24E88}" type="presParOf" srcId="{74DB13E3-C9C0-43B4-9A17-6DE9633AE568}" destId="{A468E213-C4B1-4519-A7BD-6C01D7661E54}" srcOrd="2" destOrd="0" presId="urn:microsoft.com/office/officeart/2005/8/layout/hList7"/>
    <dgm:cxn modelId="{2ABD37B7-1E25-4464-A34B-8FAA8AC505DD}" type="presParOf" srcId="{74DB13E3-C9C0-43B4-9A17-6DE9633AE568}" destId="{6571FF1E-1FC8-4CDB-A946-FA7E2B194090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E6E5FB8-91A7-4E2D-90C4-A7E2C7965F1F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2A834D2A-46E4-4527-AD52-11C4BBEFA014}">
      <dgm:prSet custT="1"/>
      <dgm:spPr>
        <a:solidFill>
          <a:schemeClr val="accent3">
            <a:lumMod val="75000"/>
            <a:alpha val="27000"/>
          </a:schemeClr>
        </a:solidFill>
      </dgm:spPr>
      <dgm:t>
        <a:bodyPr anchor="b"/>
        <a:lstStyle/>
        <a:p>
          <a:r>
            <a:rPr lang="es-MX" sz="2200" b="1" dirty="0" smtClean="0">
              <a:solidFill>
                <a:schemeClr val="tx1"/>
              </a:solidFill>
              <a:cs typeface="Tahoma" pitchFamily="34" charset="0"/>
            </a:rPr>
            <a:t>Mantener la infraestructura informática y de comunicaciones  actualizada y funcionando en coordinación con la dirección de informática. </a:t>
          </a:r>
          <a:endParaRPr lang="es-ES" sz="2200" dirty="0">
            <a:solidFill>
              <a:schemeClr val="tx1"/>
            </a:solidFill>
          </a:endParaRPr>
        </a:p>
      </dgm:t>
    </dgm:pt>
    <dgm:pt modelId="{0DA89BB1-18D2-4D7B-87AF-DD9614CEF3A7}" type="parTrans" cxnId="{C1248024-C926-42C8-8779-04BF50FE314F}">
      <dgm:prSet/>
      <dgm:spPr/>
      <dgm:t>
        <a:bodyPr/>
        <a:lstStyle/>
        <a:p>
          <a:endParaRPr lang="es-ES"/>
        </a:p>
      </dgm:t>
    </dgm:pt>
    <dgm:pt modelId="{10525C6B-FF1A-458F-8D0F-5B0401DC1F0D}" type="sibTrans" cxnId="{C1248024-C926-42C8-8779-04BF50FE314F}">
      <dgm:prSet/>
      <dgm:spPr/>
      <dgm:t>
        <a:bodyPr/>
        <a:lstStyle/>
        <a:p>
          <a:endParaRPr lang="es-ES"/>
        </a:p>
      </dgm:t>
    </dgm:pt>
    <dgm:pt modelId="{7D3FBACA-3736-4ECC-A4F5-106EA0CC5676}">
      <dgm:prSet custT="1"/>
      <dgm:spPr>
        <a:solidFill>
          <a:schemeClr val="accent4">
            <a:lumMod val="20000"/>
            <a:lumOff val="80000"/>
            <a:alpha val="64000"/>
          </a:schemeClr>
        </a:solidFill>
      </dgm:spPr>
      <dgm:t>
        <a:bodyPr anchor="b"/>
        <a:lstStyle/>
        <a:p>
          <a:r>
            <a:rPr lang="es-MX" sz="2200" b="1" dirty="0" smtClean="0">
              <a:solidFill>
                <a:srgbClr val="006600"/>
              </a:solidFill>
              <a:cs typeface="Tahoma" pitchFamily="34" charset="0"/>
            </a:rPr>
            <a:t>Desarrollar y mantener aplicaciones que soportan los diferentes procesos de la organización. </a:t>
          </a:r>
          <a:endParaRPr lang="es-MX" sz="2000" b="1" dirty="0" smtClean="0">
            <a:solidFill>
              <a:srgbClr val="006600"/>
            </a:solidFill>
            <a:cs typeface="Tahoma" pitchFamily="34" charset="0"/>
          </a:endParaRPr>
        </a:p>
      </dgm:t>
    </dgm:pt>
    <dgm:pt modelId="{54D4E768-428C-4F46-B3A7-7F403E4AD9F4}" type="parTrans" cxnId="{52AB52AB-2376-4F55-8B6D-6BE107737D2A}">
      <dgm:prSet/>
      <dgm:spPr/>
      <dgm:t>
        <a:bodyPr/>
        <a:lstStyle/>
        <a:p>
          <a:endParaRPr lang="es-ES"/>
        </a:p>
      </dgm:t>
    </dgm:pt>
    <dgm:pt modelId="{A770DAE3-FF25-46DA-929D-93D9F2246C2B}" type="sibTrans" cxnId="{52AB52AB-2376-4F55-8B6D-6BE107737D2A}">
      <dgm:prSet/>
      <dgm:spPr/>
      <dgm:t>
        <a:bodyPr/>
        <a:lstStyle/>
        <a:p>
          <a:endParaRPr lang="es-ES"/>
        </a:p>
      </dgm:t>
    </dgm:pt>
    <dgm:pt modelId="{57307A28-02EB-4685-83A5-76484B36C92B}" type="pres">
      <dgm:prSet presAssocID="{BE6E5FB8-91A7-4E2D-90C4-A7E2C7965F1F}" presName="Name0" presStyleCnt="0">
        <dgm:presLayoutVars>
          <dgm:dir/>
          <dgm:resizeHandles val="exact"/>
        </dgm:presLayoutVars>
      </dgm:prSet>
      <dgm:spPr/>
    </dgm:pt>
    <dgm:pt modelId="{680C7AD8-48FD-44AE-A792-D530C8C2F12E}" type="pres">
      <dgm:prSet presAssocID="{BE6E5FB8-91A7-4E2D-90C4-A7E2C7965F1F}" presName="fgShape" presStyleLbl="fgShp" presStyleIdx="0" presStyleCnt="1" custFlipVert="1" custScaleY="17143" custLinFactY="-274762" custLinFactNeighborX="-1517" custLinFactNeighborY="-300000"/>
      <dgm:spPr>
        <a:noFill/>
        <a:ln>
          <a:noFill/>
        </a:ln>
      </dgm:spPr>
    </dgm:pt>
    <dgm:pt modelId="{35E2418D-EE2B-4ECB-9011-664067BB1CB6}" type="pres">
      <dgm:prSet presAssocID="{BE6E5FB8-91A7-4E2D-90C4-A7E2C7965F1F}" presName="linComp" presStyleCnt="0"/>
      <dgm:spPr/>
    </dgm:pt>
    <dgm:pt modelId="{9B632D0D-78C9-43F8-B1B6-89E5383176F0}" type="pres">
      <dgm:prSet presAssocID="{2A834D2A-46E4-4527-AD52-11C4BBEFA014}" presName="compNode" presStyleCnt="0"/>
      <dgm:spPr/>
    </dgm:pt>
    <dgm:pt modelId="{AAAD521E-4247-4419-BFF5-384654241620}" type="pres">
      <dgm:prSet presAssocID="{2A834D2A-46E4-4527-AD52-11C4BBEFA014}" presName="bkgdShape" presStyleLbl="node1" presStyleIdx="0" presStyleCnt="2" custScaleX="93725" custScaleY="100000"/>
      <dgm:spPr/>
      <dgm:t>
        <a:bodyPr/>
        <a:lstStyle/>
        <a:p>
          <a:endParaRPr lang="es-ES"/>
        </a:p>
      </dgm:t>
    </dgm:pt>
    <dgm:pt modelId="{A4E1CE73-69AB-4D65-AD28-76DBB80235DE}" type="pres">
      <dgm:prSet presAssocID="{2A834D2A-46E4-4527-AD52-11C4BBEFA014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B2C7726-5B6C-429E-A91A-3BFCF69F0691}" type="pres">
      <dgm:prSet presAssocID="{2A834D2A-46E4-4527-AD52-11C4BBEFA014}" presName="invisiNode" presStyleLbl="node1" presStyleIdx="0" presStyleCnt="2"/>
      <dgm:spPr/>
    </dgm:pt>
    <dgm:pt modelId="{F2ADF682-A370-4629-9918-B24DC1C57F12}" type="pres">
      <dgm:prSet presAssocID="{2A834D2A-46E4-4527-AD52-11C4BBEFA014}" presName="imagNode" presStyleLbl="fgImgPlace1" presStyleIdx="0" presStyleCnt="2" custScaleX="73290" custScaleY="89478" custLinFactNeighborX="2469" custLinFactNeighborY="-35936"/>
      <dgm:spPr>
        <a:noFill/>
        <a:ln>
          <a:noFill/>
        </a:ln>
      </dgm:spPr>
    </dgm:pt>
    <dgm:pt modelId="{82F83599-7ECB-4A6A-9A5F-434E3C520414}" type="pres">
      <dgm:prSet presAssocID="{10525C6B-FF1A-458F-8D0F-5B0401DC1F0D}" presName="sibTrans" presStyleLbl="sibTrans2D1" presStyleIdx="0" presStyleCnt="0"/>
      <dgm:spPr/>
      <dgm:t>
        <a:bodyPr/>
        <a:lstStyle/>
        <a:p>
          <a:endParaRPr lang="es-ES"/>
        </a:p>
      </dgm:t>
    </dgm:pt>
    <dgm:pt modelId="{74DB13E3-C9C0-43B4-9A17-6DE9633AE568}" type="pres">
      <dgm:prSet presAssocID="{7D3FBACA-3736-4ECC-A4F5-106EA0CC5676}" presName="compNode" presStyleCnt="0"/>
      <dgm:spPr/>
    </dgm:pt>
    <dgm:pt modelId="{8F4FF328-140A-4963-ADBC-47D321593810}" type="pres">
      <dgm:prSet presAssocID="{7D3FBACA-3736-4ECC-A4F5-106EA0CC5676}" presName="bkgdShape" presStyleLbl="node1" presStyleIdx="1" presStyleCnt="2" custScaleX="90678" custLinFactNeighborX="2734"/>
      <dgm:spPr/>
      <dgm:t>
        <a:bodyPr/>
        <a:lstStyle/>
        <a:p>
          <a:endParaRPr lang="es-ES"/>
        </a:p>
      </dgm:t>
    </dgm:pt>
    <dgm:pt modelId="{11F77677-0660-4A6D-9026-74299A4129CF}" type="pres">
      <dgm:prSet presAssocID="{7D3FBACA-3736-4ECC-A4F5-106EA0CC5676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468E213-C4B1-4519-A7BD-6C01D7661E54}" type="pres">
      <dgm:prSet presAssocID="{7D3FBACA-3736-4ECC-A4F5-106EA0CC5676}" presName="invisiNode" presStyleLbl="node1" presStyleIdx="1" presStyleCnt="2"/>
      <dgm:spPr/>
    </dgm:pt>
    <dgm:pt modelId="{6571FF1E-1FC8-4CDB-A946-FA7E2B194090}" type="pres">
      <dgm:prSet presAssocID="{7D3FBACA-3736-4ECC-A4F5-106EA0CC5676}" presName="imagNode" presStyleLbl="fgImgPlace1" presStyleIdx="1" presStyleCnt="2" custScaleX="103636" custScaleY="76943" custLinFactNeighborX="-1534" custLinFactNeighborY="-43636"/>
      <dgm:spPr>
        <a:noFill/>
        <a:ln>
          <a:noFill/>
        </a:ln>
      </dgm:spPr>
    </dgm:pt>
  </dgm:ptLst>
  <dgm:cxnLst>
    <dgm:cxn modelId="{5BC5E716-80D2-446F-A8EA-F35F1EC1EC9F}" type="presOf" srcId="{7D3FBACA-3736-4ECC-A4F5-106EA0CC5676}" destId="{8F4FF328-140A-4963-ADBC-47D321593810}" srcOrd="0" destOrd="0" presId="urn:microsoft.com/office/officeart/2005/8/layout/hList7"/>
    <dgm:cxn modelId="{2FBDDCA7-BE15-485E-B569-C2521055A752}" type="presOf" srcId="{7D3FBACA-3736-4ECC-A4F5-106EA0CC5676}" destId="{11F77677-0660-4A6D-9026-74299A4129CF}" srcOrd="1" destOrd="0" presId="urn:microsoft.com/office/officeart/2005/8/layout/hList7"/>
    <dgm:cxn modelId="{8B75D691-4B90-41F3-AB2E-F64D1DA0FFC5}" type="presOf" srcId="{2A834D2A-46E4-4527-AD52-11C4BBEFA014}" destId="{AAAD521E-4247-4419-BFF5-384654241620}" srcOrd="0" destOrd="0" presId="urn:microsoft.com/office/officeart/2005/8/layout/hList7"/>
    <dgm:cxn modelId="{1A991E5A-15D8-4A49-981B-321CE8BD560B}" type="presOf" srcId="{BE6E5FB8-91A7-4E2D-90C4-A7E2C7965F1F}" destId="{57307A28-02EB-4685-83A5-76484B36C92B}" srcOrd="0" destOrd="0" presId="urn:microsoft.com/office/officeart/2005/8/layout/hList7"/>
    <dgm:cxn modelId="{52AB52AB-2376-4F55-8B6D-6BE107737D2A}" srcId="{BE6E5FB8-91A7-4E2D-90C4-A7E2C7965F1F}" destId="{7D3FBACA-3736-4ECC-A4F5-106EA0CC5676}" srcOrd="1" destOrd="0" parTransId="{54D4E768-428C-4F46-B3A7-7F403E4AD9F4}" sibTransId="{A770DAE3-FF25-46DA-929D-93D9F2246C2B}"/>
    <dgm:cxn modelId="{1CC667E1-A1B0-44E6-BB96-E45B41DBA7FF}" type="presOf" srcId="{2A834D2A-46E4-4527-AD52-11C4BBEFA014}" destId="{A4E1CE73-69AB-4D65-AD28-76DBB80235DE}" srcOrd="1" destOrd="0" presId="urn:microsoft.com/office/officeart/2005/8/layout/hList7"/>
    <dgm:cxn modelId="{E48B2361-5A93-4628-8120-5B4132DB563A}" type="presOf" srcId="{10525C6B-FF1A-458F-8D0F-5B0401DC1F0D}" destId="{82F83599-7ECB-4A6A-9A5F-434E3C520414}" srcOrd="0" destOrd="0" presId="urn:microsoft.com/office/officeart/2005/8/layout/hList7"/>
    <dgm:cxn modelId="{C1248024-C926-42C8-8779-04BF50FE314F}" srcId="{BE6E5FB8-91A7-4E2D-90C4-A7E2C7965F1F}" destId="{2A834D2A-46E4-4527-AD52-11C4BBEFA014}" srcOrd="0" destOrd="0" parTransId="{0DA89BB1-18D2-4D7B-87AF-DD9614CEF3A7}" sibTransId="{10525C6B-FF1A-458F-8D0F-5B0401DC1F0D}"/>
    <dgm:cxn modelId="{B98A6437-C68C-4C3C-9138-27213F5AD4EC}" type="presParOf" srcId="{57307A28-02EB-4685-83A5-76484B36C92B}" destId="{680C7AD8-48FD-44AE-A792-D530C8C2F12E}" srcOrd="0" destOrd="0" presId="urn:microsoft.com/office/officeart/2005/8/layout/hList7"/>
    <dgm:cxn modelId="{136C1F33-FFE1-40A7-8FCF-72C1B74A4382}" type="presParOf" srcId="{57307A28-02EB-4685-83A5-76484B36C92B}" destId="{35E2418D-EE2B-4ECB-9011-664067BB1CB6}" srcOrd="1" destOrd="0" presId="urn:microsoft.com/office/officeart/2005/8/layout/hList7"/>
    <dgm:cxn modelId="{7FE996FC-6DD3-44A8-8994-05692E3EA122}" type="presParOf" srcId="{35E2418D-EE2B-4ECB-9011-664067BB1CB6}" destId="{9B632D0D-78C9-43F8-B1B6-89E5383176F0}" srcOrd="0" destOrd="0" presId="urn:microsoft.com/office/officeart/2005/8/layout/hList7"/>
    <dgm:cxn modelId="{0D3CF616-7691-45DF-A1E1-5B317699811D}" type="presParOf" srcId="{9B632D0D-78C9-43F8-B1B6-89E5383176F0}" destId="{AAAD521E-4247-4419-BFF5-384654241620}" srcOrd="0" destOrd="0" presId="urn:microsoft.com/office/officeart/2005/8/layout/hList7"/>
    <dgm:cxn modelId="{9E0BF339-BAA2-48EF-B7E8-287B8B48A36F}" type="presParOf" srcId="{9B632D0D-78C9-43F8-B1B6-89E5383176F0}" destId="{A4E1CE73-69AB-4D65-AD28-76DBB80235DE}" srcOrd="1" destOrd="0" presId="urn:microsoft.com/office/officeart/2005/8/layout/hList7"/>
    <dgm:cxn modelId="{C3F2945E-31B5-48B2-B00B-745E167F81B6}" type="presParOf" srcId="{9B632D0D-78C9-43F8-B1B6-89E5383176F0}" destId="{FB2C7726-5B6C-429E-A91A-3BFCF69F0691}" srcOrd="2" destOrd="0" presId="urn:microsoft.com/office/officeart/2005/8/layout/hList7"/>
    <dgm:cxn modelId="{43F1AAD8-B7CB-44D5-B551-BC7BD8F705CC}" type="presParOf" srcId="{9B632D0D-78C9-43F8-B1B6-89E5383176F0}" destId="{F2ADF682-A370-4629-9918-B24DC1C57F12}" srcOrd="3" destOrd="0" presId="urn:microsoft.com/office/officeart/2005/8/layout/hList7"/>
    <dgm:cxn modelId="{5ADB4587-5B2E-4582-ACA0-2F6027160EF8}" type="presParOf" srcId="{35E2418D-EE2B-4ECB-9011-664067BB1CB6}" destId="{82F83599-7ECB-4A6A-9A5F-434E3C520414}" srcOrd="1" destOrd="0" presId="urn:microsoft.com/office/officeart/2005/8/layout/hList7"/>
    <dgm:cxn modelId="{B9B490AF-D038-40CB-8442-B2C6A5C80D9E}" type="presParOf" srcId="{35E2418D-EE2B-4ECB-9011-664067BB1CB6}" destId="{74DB13E3-C9C0-43B4-9A17-6DE9633AE568}" srcOrd="2" destOrd="0" presId="urn:microsoft.com/office/officeart/2005/8/layout/hList7"/>
    <dgm:cxn modelId="{507BB353-C8FF-4794-88D7-DD5D6E56B40A}" type="presParOf" srcId="{74DB13E3-C9C0-43B4-9A17-6DE9633AE568}" destId="{8F4FF328-140A-4963-ADBC-47D321593810}" srcOrd="0" destOrd="0" presId="urn:microsoft.com/office/officeart/2005/8/layout/hList7"/>
    <dgm:cxn modelId="{8EDEDD79-B25A-447F-BC9A-9DE04AD6D7DF}" type="presParOf" srcId="{74DB13E3-C9C0-43B4-9A17-6DE9633AE568}" destId="{11F77677-0660-4A6D-9026-74299A4129CF}" srcOrd="1" destOrd="0" presId="urn:microsoft.com/office/officeart/2005/8/layout/hList7"/>
    <dgm:cxn modelId="{B1871A2E-6B7B-4B90-8AF2-48D067DEBE6A}" type="presParOf" srcId="{74DB13E3-C9C0-43B4-9A17-6DE9633AE568}" destId="{A468E213-C4B1-4519-A7BD-6C01D7661E54}" srcOrd="2" destOrd="0" presId="urn:microsoft.com/office/officeart/2005/8/layout/hList7"/>
    <dgm:cxn modelId="{E017A420-D130-4305-9B45-AF20EA55C2E0}" type="presParOf" srcId="{74DB13E3-C9C0-43B4-9A17-6DE9633AE568}" destId="{6571FF1E-1FC8-4CDB-A946-FA7E2B194090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EC4F929-0C7D-430C-BCA3-9D8A049DC1F5}" type="doc">
      <dgm:prSet loTypeId="urn:microsoft.com/office/officeart/2005/8/layout/h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12F28F8-3F5E-4137-A51E-EA8BAE2AD846}">
      <dgm:prSet phldrT="[Texto]"/>
      <dgm:spPr>
        <a:solidFill>
          <a:srgbClr val="CCFFCC">
            <a:alpha val="47000"/>
          </a:srgbClr>
        </a:solidFill>
      </dgm:spPr>
      <dgm:t>
        <a:bodyPr/>
        <a:lstStyle/>
        <a:p>
          <a:r>
            <a:rPr lang="es-ES" b="1" dirty="0" smtClean="0">
              <a:solidFill>
                <a:schemeClr val="tx1"/>
              </a:solidFill>
              <a:cs typeface="Tahoma" pitchFamily="34" charset="0"/>
            </a:rPr>
            <a:t>Asesoría y asistencia técnica </a:t>
          </a:r>
          <a:endParaRPr lang="es-ES" dirty="0">
            <a:solidFill>
              <a:schemeClr val="tx1"/>
            </a:solidFill>
          </a:endParaRPr>
        </a:p>
      </dgm:t>
    </dgm:pt>
    <dgm:pt modelId="{6D1E3A23-E273-4568-83E5-C04CD3D89C08}" type="parTrans" cxnId="{F73F2E8F-FD70-45A7-AA53-03F25A177AF1}">
      <dgm:prSet/>
      <dgm:spPr/>
      <dgm:t>
        <a:bodyPr/>
        <a:lstStyle/>
        <a:p>
          <a:endParaRPr lang="es-ES"/>
        </a:p>
      </dgm:t>
    </dgm:pt>
    <dgm:pt modelId="{633535E5-C1A1-40E6-8EF1-2D34220CB44E}" type="sibTrans" cxnId="{F73F2E8F-FD70-45A7-AA53-03F25A177AF1}">
      <dgm:prSet/>
      <dgm:spPr/>
      <dgm:t>
        <a:bodyPr/>
        <a:lstStyle/>
        <a:p>
          <a:endParaRPr lang="es-ES"/>
        </a:p>
      </dgm:t>
    </dgm:pt>
    <dgm:pt modelId="{2A1EF0DD-5A2A-4FB0-8EED-564F85D1F5A7}">
      <dgm:prSet phldrT="[Texto]"/>
      <dgm:spPr>
        <a:solidFill>
          <a:schemeClr val="accent3">
            <a:lumMod val="20000"/>
            <a:lumOff val="80000"/>
            <a:alpha val="20000"/>
          </a:schemeClr>
        </a:solidFill>
      </dgm:spPr>
      <dgm:t>
        <a:bodyPr/>
        <a:lstStyle/>
        <a:p>
          <a:r>
            <a:rPr lang="es-ES" b="1" dirty="0" smtClean="0">
              <a:cs typeface="Tahoma" pitchFamily="34" charset="0"/>
            </a:rPr>
            <a:t>A las  125 Direcciones Locales de Salud e Instituciones  Prestadoras de Servicios de Salud para su implementación, actualización, mantenimiento, y reporte de la información relacionada con los componentes de RUAF-ND, </a:t>
          </a:r>
          <a:r>
            <a:rPr lang="es-ES" b="1" dirty="0" err="1" smtClean="0">
              <a:cs typeface="Tahoma" pitchFamily="34" charset="0"/>
            </a:rPr>
            <a:t>Sivigila</a:t>
          </a:r>
          <a:r>
            <a:rPr lang="es-ES" b="1" dirty="0" smtClean="0">
              <a:cs typeface="Tahoma" pitchFamily="34" charset="0"/>
            </a:rPr>
            <a:t>, </a:t>
          </a:r>
          <a:r>
            <a:rPr lang="es-ES" b="1" dirty="0" err="1" smtClean="0">
              <a:cs typeface="Tahoma" pitchFamily="34" charset="0"/>
            </a:rPr>
            <a:t>Rips</a:t>
          </a:r>
          <a:r>
            <a:rPr lang="es-ES" b="1" dirty="0" smtClean="0">
              <a:cs typeface="Tahoma" pitchFamily="34" charset="0"/>
            </a:rPr>
            <a:t>, ESI_IRAG, SIGA- Desplazados, Aseguramiento </a:t>
          </a:r>
          <a:endParaRPr lang="es-ES" dirty="0"/>
        </a:p>
      </dgm:t>
    </dgm:pt>
    <dgm:pt modelId="{AB16A1FD-2E59-4229-96AF-F3C72222E729}" type="parTrans" cxnId="{11E80881-70CF-45B8-A9B6-4A953DF53A0E}">
      <dgm:prSet/>
      <dgm:spPr/>
      <dgm:t>
        <a:bodyPr/>
        <a:lstStyle/>
        <a:p>
          <a:endParaRPr lang="es-ES"/>
        </a:p>
      </dgm:t>
    </dgm:pt>
    <dgm:pt modelId="{0ECA3AD3-E760-418B-8688-1598FB220791}" type="sibTrans" cxnId="{11E80881-70CF-45B8-A9B6-4A953DF53A0E}">
      <dgm:prSet/>
      <dgm:spPr/>
      <dgm:t>
        <a:bodyPr/>
        <a:lstStyle/>
        <a:p>
          <a:endParaRPr lang="es-ES"/>
        </a:p>
      </dgm:t>
    </dgm:pt>
    <dgm:pt modelId="{C5550F76-5421-4D6F-A437-F1FD9C8FB242}">
      <dgm:prSet phldrT="[Texto]"/>
      <dgm:spPr>
        <a:solidFill>
          <a:srgbClr val="CCFFCC">
            <a:alpha val="42000"/>
          </a:srgbClr>
        </a:solidFill>
      </dgm:spPr>
      <dgm:t>
        <a:bodyPr/>
        <a:lstStyle/>
        <a:p>
          <a:r>
            <a:rPr lang="es-ES" b="1" dirty="0" smtClean="0">
              <a:solidFill>
                <a:schemeClr val="tx1"/>
              </a:solidFill>
              <a:cs typeface="Tahoma" pitchFamily="34" charset="0"/>
            </a:rPr>
            <a:t>Desarrollo y mantenimiento de los siguientes módulos</a:t>
          </a:r>
          <a:endParaRPr lang="es-ES" dirty="0">
            <a:solidFill>
              <a:schemeClr val="tx1"/>
            </a:solidFill>
          </a:endParaRPr>
        </a:p>
      </dgm:t>
    </dgm:pt>
    <dgm:pt modelId="{6AA8FADF-A815-48D3-9436-9311F8563EC6}" type="parTrans" cxnId="{8E811ADB-1A95-418E-AA9C-9385D6034A17}">
      <dgm:prSet/>
      <dgm:spPr/>
      <dgm:t>
        <a:bodyPr/>
        <a:lstStyle/>
        <a:p>
          <a:endParaRPr lang="es-ES"/>
        </a:p>
      </dgm:t>
    </dgm:pt>
    <dgm:pt modelId="{3512AB18-D1EC-4005-A7EB-2DE263AF52E4}" type="sibTrans" cxnId="{8E811ADB-1A95-418E-AA9C-9385D6034A17}">
      <dgm:prSet/>
      <dgm:spPr/>
      <dgm:t>
        <a:bodyPr/>
        <a:lstStyle/>
        <a:p>
          <a:endParaRPr lang="es-ES"/>
        </a:p>
      </dgm:t>
    </dgm:pt>
    <dgm:pt modelId="{788AA8FD-D974-4D8A-8D33-A08F8B4DAB41}">
      <dgm:prSet phldrT="[Texto]"/>
      <dgm:spPr>
        <a:solidFill>
          <a:schemeClr val="accent3">
            <a:lumMod val="20000"/>
            <a:lumOff val="80000"/>
            <a:alpha val="20000"/>
          </a:schemeClr>
        </a:solidFill>
      </dgm:spPr>
      <dgm:t>
        <a:bodyPr/>
        <a:lstStyle/>
        <a:p>
          <a:r>
            <a:rPr lang="es-ES" b="1" dirty="0" smtClean="0">
              <a:cs typeface="Tahoma" pitchFamily="34" charset="0"/>
            </a:rPr>
            <a:t>Habilitación, auditoría de cuentas médicas, tutelas, registro de profesionales, establecimientos, licencias de rayos X, licencias salud ocupacional, carnet de protección radiológica, regulación de atenciones, RIPS, </a:t>
          </a:r>
          <a:r>
            <a:rPr lang="es-ES" b="1" dirty="0" err="1" smtClean="0">
              <a:cs typeface="Tahoma" pitchFamily="34" charset="0"/>
            </a:rPr>
            <a:t>Sivigila</a:t>
          </a:r>
          <a:r>
            <a:rPr lang="es-ES" b="1" dirty="0" smtClean="0">
              <a:cs typeface="Tahoma" pitchFamily="34" charset="0"/>
            </a:rPr>
            <a:t>, PAISOFT, aseguramiento, laboratorio departamental, nómina, cartera financiera y Vigilancia Epidemiológica.</a:t>
          </a:r>
          <a:endParaRPr lang="es-ES" dirty="0"/>
        </a:p>
      </dgm:t>
    </dgm:pt>
    <dgm:pt modelId="{1905F085-1F69-4F22-AC73-54993C1598F8}" type="parTrans" cxnId="{6E68F2BC-0139-4795-BF92-B1414FDAD55C}">
      <dgm:prSet/>
      <dgm:spPr/>
      <dgm:t>
        <a:bodyPr/>
        <a:lstStyle/>
        <a:p>
          <a:endParaRPr lang="es-ES"/>
        </a:p>
      </dgm:t>
    </dgm:pt>
    <dgm:pt modelId="{DB9E8387-5E2E-4AC6-99C5-3028369124FE}" type="sibTrans" cxnId="{6E68F2BC-0139-4795-BF92-B1414FDAD55C}">
      <dgm:prSet/>
      <dgm:spPr/>
      <dgm:t>
        <a:bodyPr/>
        <a:lstStyle/>
        <a:p>
          <a:endParaRPr lang="es-ES"/>
        </a:p>
      </dgm:t>
    </dgm:pt>
    <dgm:pt modelId="{3030405F-ECA9-43B6-A6D0-D7EEEAC29EE1}" type="pres">
      <dgm:prSet presAssocID="{5EC4F929-0C7D-430C-BCA3-9D8A049DC1F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D4F2BFB-098B-4CB3-9A51-E2BC8B927413}" type="pres">
      <dgm:prSet presAssocID="{F12F28F8-3F5E-4137-A51E-EA8BAE2AD846}" presName="composite" presStyleCnt="0"/>
      <dgm:spPr/>
    </dgm:pt>
    <dgm:pt modelId="{B5D19686-9450-4501-A517-2EE27827DF2C}" type="pres">
      <dgm:prSet presAssocID="{F12F28F8-3F5E-4137-A51E-EA8BAE2AD846}" presName="parTx" presStyleLbl="alignNode1" presStyleIdx="0" presStyleCnt="2" custLinFactNeighborX="-1" custLinFactNeighborY="-118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ES"/>
        </a:p>
      </dgm:t>
    </dgm:pt>
    <dgm:pt modelId="{022507CE-9AEA-423F-B2A9-E805B23108FF}" type="pres">
      <dgm:prSet presAssocID="{F12F28F8-3F5E-4137-A51E-EA8BAE2AD846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4AE96A8-164E-4056-B451-DFAFB6F8791B}" type="pres">
      <dgm:prSet presAssocID="{633535E5-C1A1-40E6-8EF1-2D34220CB44E}" presName="space" presStyleCnt="0"/>
      <dgm:spPr/>
    </dgm:pt>
    <dgm:pt modelId="{D2369C67-3ECD-4C51-BF20-D6FC36B01979}" type="pres">
      <dgm:prSet presAssocID="{C5550F76-5421-4D6F-A437-F1FD9C8FB242}" presName="composite" presStyleCnt="0"/>
      <dgm:spPr/>
    </dgm:pt>
    <dgm:pt modelId="{6C5680E7-3762-4692-8930-6BEB6600F1DE}" type="pres">
      <dgm:prSet presAssocID="{C5550F76-5421-4D6F-A437-F1FD9C8FB242}" presName="parTx" presStyleLbl="alignNode1" presStyleIdx="1" presStyleCnt="2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ES"/>
        </a:p>
      </dgm:t>
    </dgm:pt>
    <dgm:pt modelId="{360F476F-EFBC-4616-A0FA-0B28923F4229}" type="pres">
      <dgm:prSet presAssocID="{C5550F76-5421-4D6F-A437-F1FD9C8FB242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56BFA58-27E9-43F8-AE68-325D28AF305B}" type="presOf" srcId="{F12F28F8-3F5E-4137-A51E-EA8BAE2AD846}" destId="{B5D19686-9450-4501-A517-2EE27827DF2C}" srcOrd="0" destOrd="0" presId="urn:microsoft.com/office/officeart/2005/8/layout/hList1"/>
    <dgm:cxn modelId="{8E811ADB-1A95-418E-AA9C-9385D6034A17}" srcId="{5EC4F929-0C7D-430C-BCA3-9D8A049DC1F5}" destId="{C5550F76-5421-4D6F-A437-F1FD9C8FB242}" srcOrd="1" destOrd="0" parTransId="{6AA8FADF-A815-48D3-9436-9311F8563EC6}" sibTransId="{3512AB18-D1EC-4005-A7EB-2DE263AF52E4}"/>
    <dgm:cxn modelId="{765C1881-6A74-4921-9F57-5AC4481AAC9F}" type="presOf" srcId="{5EC4F929-0C7D-430C-BCA3-9D8A049DC1F5}" destId="{3030405F-ECA9-43B6-A6D0-D7EEEAC29EE1}" srcOrd="0" destOrd="0" presId="urn:microsoft.com/office/officeart/2005/8/layout/hList1"/>
    <dgm:cxn modelId="{D9E948FE-1142-48F1-98D5-C732B342C406}" type="presOf" srcId="{C5550F76-5421-4D6F-A437-F1FD9C8FB242}" destId="{6C5680E7-3762-4692-8930-6BEB6600F1DE}" srcOrd="0" destOrd="0" presId="urn:microsoft.com/office/officeart/2005/8/layout/hList1"/>
    <dgm:cxn modelId="{11E80881-70CF-45B8-A9B6-4A953DF53A0E}" srcId="{F12F28F8-3F5E-4137-A51E-EA8BAE2AD846}" destId="{2A1EF0DD-5A2A-4FB0-8EED-564F85D1F5A7}" srcOrd="0" destOrd="0" parTransId="{AB16A1FD-2E59-4229-96AF-F3C72222E729}" sibTransId="{0ECA3AD3-E760-418B-8688-1598FB220791}"/>
    <dgm:cxn modelId="{1E7015F6-5133-4D74-B162-7CF36566FD1A}" type="presOf" srcId="{2A1EF0DD-5A2A-4FB0-8EED-564F85D1F5A7}" destId="{022507CE-9AEA-423F-B2A9-E805B23108FF}" srcOrd="0" destOrd="0" presId="urn:microsoft.com/office/officeart/2005/8/layout/hList1"/>
    <dgm:cxn modelId="{6E68F2BC-0139-4795-BF92-B1414FDAD55C}" srcId="{C5550F76-5421-4D6F-A437-F1FD9C8FB242}" destId="{788AA8FD-D974-4D8A-8D33-A08F8B4DAB41}" srcOrd="0" destOrd="0" parTransId="{1905F085-1F69-4F22-AC73-54993C1598F8}" sibTransId="{DB9E8387-5E2E-4AC6-99C5-3028369124FE}"/>
    <dgm:cxn modelId="{64DA3BEF-E600-40F9-9AAA-0BD401566E0E}" type="presOf" srcId="{788AA8FD-D974-4D8A-8D33-A08F8B4DAB41}" destId="{360F476F-EFBC-4616-A0FA-0B28923F4229}" srcOrd="0" destOrd="0" presId="urn:microsoft.com/office/officeart/2005/8/layout/hList1"/>
    <dgm:cxn modelId="{F73F2E8F-FD70-45A7-AA53-03F25A177AF1}" srcId="{5EC4F929-0C7D-430C-BCA3-9D8A049DC1F5}" destId="{F12F28F8-3F5E-4137-A51E-EA8BAE2AD846}" srcOrd="0" destOrd="0" parTransId="{6D1E3A23-E273-4568-83E5-C04CD3D89C08}" sibTransId="{633535E5-C1A1-40E6-8EF1-2D34220CB44E}"/>
    <dgm:cxn modelId="{1406F477-1767-4F1F-9E3E-95D44BEA937B}" type="presParOf" srcId="{3030405F-ECA9-43B6-A6D0-D7EEEAC29EE1}" destId="{2D4F2BFB-098B-4CB3-9A51-E2BC8B927413}" srcOrd="0" destOrd="0" presId="urn:microsoft.com/office/officeart/2005/8/layout/hList1"/>
    <dgm:cxn modelId="{456BE35B-FBE0-4A12-8CDB-B5D3AA4FD320}" type="presParOf" srcId="{2D4F2BFB-098B-4CB3-9A51-E2BC8B927413}" destId="{B5D19686-9450-4501-A517-2EE27827DF2C}" srcOrd="0" destOrd="0" presId="urn:microsoft.com/office/officeart/2005/8/layout/hList1"/>
    <dgm:cxn modelId="{7C945A22-A23D-482F-B7F9-2E314DF43924}" type="presParOf" srcId="{2D4F2BFB-098B-4CB3-9A51-E2BC8B927413}" destId="{022507CE-9AEA-423F-B2A9-E805B23108FF}" srcOrd="1" destOrd="0" presId="urn:microsoft.com/office/officeart/2005/8/layout/hList1"/>
    <dgm:cxn modelId="{28B8285F-3EEC-42D6-B09C-51532FFB9841}" type="presParOf" srcId="{3030405F-ECA9-43B6-A6D0-D7EEEAC29EE1}" destId="{E4AE96A8-164E-4056-B451-DFAFB6F8791B}" srcOrd="1" destOrd="0" presId="urn:microsoft.com/office/officeart/2005/8/layout/hList1"/>
    <dgm:cxn modelId="{A4F03F8E-CE1E-432F-890E-71353F7955B8}" type="presParOf" srcId="{3030405F-ECA9-43B6-A6D0-D7EEEAC29EE1}" destId="{D2369C67-3ECD-4C51-BF20-D6FC36B01979}" srcOrd="2" destOrd="0" presId="urn:microsoft.com/office/officeart/2005/8/layout/hList1"/>
    <dgm:cxn modelId="{1A6DE843-90E6-413F-8BB0-4F0AC32D97BF}" type="presParOf" srcId="{D2369C67-3ECD-4C51-BF20-D6FC36B01979}" destId="{6C5680E7-3762-4692-8930-6BEB6600F1DE}" srcOrd="0" destOrd="0" presId="urn:microsoft.com/office/officeart/2005/8/layout/hList1"/>
    <dgm:cxn modelId="{332BB650-6D4F-4D53-9136-6C1EE8A711AC}" type="presParOf" srcId="{D2369C67-3ECD-4C51-BF20-D6FC36B01979}" destId="{360F476F-EFBC-4616-A0FA-0B28923F422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EC4F929-0C7D-430C-BCA3-9D8A049DC1F5}" type="doc">
      <dgm:prSet loTypeId="urn:microsoft.com/office/officeart/2005/8/layout/h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12F28F8-3F5E-4137-A51E-EA8BAE2AD846}">
      <dgm:prSet phldrT="[Texto]"/>
      <dgm:spPr>
        <a:solidFill>
          <a:srgbClr val="006600">
            <a:alpha val="31000"/>
          </a:srgbClr>
        </a:solidFill>
      </dgm:spPr>
      <dgm:t>
        <a:bodyPr/>
        <a:lstStyle/>
        <a:p>
          <a:r>
            <a:rPr lang="es-ES" b="1" dirty="0" smtClean="0">
              <a:solidFill>
                <a:schemeClr val="tx1"/>
              </a:solidFill>
              <a:cs typeface="Tahoma" pitchFamily="34" charset="0"/>
            </a:rPr>
            <a:t>Publicaciones</a:t>
          </a:r>
          <a:endParaRPr lang="es-ES" dirty="0">
            <a:solidFill>
              <a:schemeClr val="tx1"/>
            </a:solidFill>
          </a:endParaRPr>
        </a:p>
      </dgm:t>
    </dgm:pt>
    <dgm:pt modelId="{6D1E3A23-E273-4568-83E5-C04CD3D89C08}" type="parTrans" cxnId="{F73F2E8F-FD70-45A7-AA53-03F25A177AF1}">
      <dgm:prSet/>
      <dgm:spPr/>
      <dgm:t>
        <a:bodyPr/>
        <a:lstStyle/>
        <a:p>
          <a:endParaRPr lang="es-ES"/>
        </a:p>
      </dgm:t>
    </dgm:pt>
    <dgm:pt modelId="{633535E5-C1A1-40E6-8EF1-2D34220CB44E}" type="sibTrans" cxnId="{F73F2E8F-FD70-45A7-AA53-03F25A177AF1}">
      <dgm:prSet/>
      <dgm:spPr/>
      <dgm:t>
        <a:bodyPr/>
        <a:lstStyle/>
        <a:p>
          <a:endParaRPr lang="es-ES"/>
        </a:p>
      </dgm:t>
    </dgm:pt>
    <dgm:pt modelId="{2A1EF0DD-5A2A-4FB0-8EED-564F85D1F5A7}">
      <dgm:prSet phldrT="[Texto]"/>
      <dgm:spPr>
        <a:solidFill>
          <a:schemeClr val="accent3">
            <a:lumMod val="20000"/>
            <a:lumOff val="80000"/>
            <a:alpha val="32000"/>
          </a:schemeClr>
        </a:solidFill>
      </dgm:spPr>
      <dgm:t>
        <a:bodyPr/>
        <a:lstStyle/>
        <a:p>
          <a:r>
            <a:rPr lang="es-ES" b="1" dirty="0" smtClean="0">
              <a:cs typeface="Tahoma" pitchFamily="34" charset="0"/>
            </a:rPr>
            <a:t>Indicadores básicos de salud de los años 2008, 2009, 2010  y elaboración del diagnóstico de la situación de salud del departamento de Antioquia al 2008 y al   2010.</a:t>
          </a:r>
          <a:endParaRPr lang="es-ES" dirty="0"/>
        </a:p>
      </dgm:t>
    </dgm:pt>
    <dgm:pt modelId="{AB16A1FD-2E59-4229-96AF-F3C72222E729}" type="parTrans" cxnId="{11E80881-70CF-45B8-A9B6-4A953DF53A0E}">
      <dgm:prSet/>
      <dgm:spPr/>
      <dgm:t>
        <a:bodyPr/>
        <a:lstStyle/>
        <a:p>
          <a:endParaRPr lang="es-ES"/>
        </a:p>
      </dgm:t>
    </dgm:pt>
    <dgm:pt modelId="{0ECA3AD3-E760-418B-8688-1598FB220791}" type="sibTrans" cxnId="{11E80881-70CF-45B8-A9B6-4A953DF53A0E}">
      <dgm:prSet/>
      <dgm:spPr/>
      <dgm:t>
        <a:bodyPr/>
        <a:lstStyle/>
        <a:p>
          <a:endParaRPr lang="es-ES"/>
        </a:p>
      </dgm:t>
    </dgm:pt>
    <dgm:pt modelId="{C5550F76-5421-4D6F-A437-F1FD9C8FB242}">
      <dgm:prSet phldrT="[Texto]"/>
      <dgm:spPr>
        <a:solidFill>
          <a:srgbClr val="006600">
            <a:alpha val="37000"/>
          </a:srgbClr>
        </a:solidFill>
      </dgm:spPr>
      <dgm:t>
        <a:bodyPr/>
        <a:lstStyle/>
        <a:p>
          <a:r>
            <a:rPr lang="es-ES" b="1" dirty="0" smtClean="0">
              <a:solidFill>
                <a:schemeClr val="tx1"/>
              </a:solidFill>
              <a:cs typeface="Tahoma" pitchFamily="34" charset="0"/>
            </a:rPr>
            <a:t>Infraestructura de Hardware,  Software y Comunicaciones, </a:t>
          </a:r>
          <a:endParaRPr lang="es-ES" dirty="0">
            <a:solidFill>
              <a:schemeClr val="tx1"/>
            </a:solidFill>
          </a:endParaRPr>
        </a:p>
      </dgm:t>
    </dgm:pt>
    <dgm:pt modelId="{6AA8FADF-A815-48D3-9436-9311F8563EC6}" type="parTrans" cxnId="{8E811ADB-1A95-418E-AA9C-9385D6034A17}">
      <dgm:prSet/>
      <dgm:spPr/>
      <dgm:t>
        <a:bodyPr/>
        <a:lstStyle/>
        <a:p>
          <a:endParaRPr lang="es-ES"/>
        </a:p>
      </dgm:t>
    </dgm:pt>
    <dgm:pt modelId="{3512AB18-D1EC-4005-A7EB-2DE263AF52E4}" type="sibTrans" cxnId="{8E811ADB-1A95-418E-AA9C-9385D6034A17}">
      <dgm:prSet/>
      <dgm:spPr/>
      <dgm:t>
        <a:bodyPr/>
        <a:lstStyle/>
        <a:p>
          <a:endParaRPr lang="es-ES"/>
        </a:p>
      </dgm:t>
    </dgm:pt>
    <dgm:pt modelId="{788AA8FD-D974-4D8A-8D33-A08F8B4DAB41}">
      <dgm:prSet phldrT="[Texto]"/>
      <dgm:spPr>
        <a:solidFill>
          <a:schemeClr val="accent3">
            <a:lumMod val="40000"/>
            <a:lumOff val="60000"/>
            <a:alpha val="29000"/>
          </a:schemeClr>
        </a:solidFill>
      </dgm:spPr>
      <dgm:t>
        <a:bodyPr/>
        <a:lstStyle/>
        <a:p>
          <a:pPr algn="l"/>
          <a:r>
            <a:rPr lang="es-ES" b="1" dirty="0" smtClean="0">
              <a:cs typeface="Tahoma" pitchFamily="34" charset="0"/>
            </a:rPr>
            <a:t>Actualización, con la adquisición de 200 PC ,  3 servidores y su respectivo software, red de datos cableada e inalámbrica del piso 8 y el programa aéreo, enlace a través de internet con las DLS y ESE y </a:t>
          </a:r>
          <a:r>
            <a:rPr lang="es-ES" b="1" dirty="0" err="1" smtClean="0">
              <a:cs typeface="Tahoma" pitchFamily="34" charset="0"/>
            </a:rPr>
            <a:t>Lan</a:t>
          </a:r>
          <a:r>
            <a:rPr lang="es-ES" b="1" dirty="0" smtClean="0">
              <a:cs typeface="Tahoma" pitchFamily="34" charset="0"/>
            </a:rPr>
            <a:t>  </a:t>
          </a:r>
          <a:r>
            <a:rPr lang="es-ES" b="1" dirty="0" err="1" smtClean="0">
              <a:cs typeface="Tahoma" pitchFamily="34" charset="0"/>
            </a:rPr>
            <a:t>to</a:t>
          </a:r>
          <a:r>
            <a:rPr lang="es-ES" b="1" dirty="0" smtClean="0">
              <a:cs typeface="Tahoma" pitchFamily="34" charset="0"/>
            </a:rPr>
            <a:t> </a:t>
          </a:r>
          <a:r>
            <a:rPr lang="es-ES" b="1" dirty="0" err="1" smtClean="0">
              <a:cs typeface="Tahoma" pitchFamily="34" charset="0"/>
            </a:rPr>
            <a:t>Lan</a:t>
          </a:r>
          <a:r>
            <a:rPr lang="es-ES" b="1" dirty="0" smtClean="0">
              <a:cs typeface="Tahoma" pitchFamily="34" charset="0"/>
            </a:rPr>
            <a:t> con las dependencias de la Secretaria ubicadas en El Hospital la María, PAS, Hospital General, Almacén  y HSVP. </a:t>
          </a:r>
          <a:endParaRPr lang="es-ES" dirty="0"/>
        </a:p>
      </dgm:t>
    </dgm:pt>
    <dgm:pt modelId="{1905F085-1F69-4F22-AC73-54993C1598F8}" type="parTrans" cxnId="{6E68F2BC-0139-4795-BF92-B1414FDAD55C}">
      <dgm:prSet/>
      <dgm:spPr/>
      <dgm:t>
        <a:bodyPr/>
        <a:lstStyle/>
        <a:p>
          <a:endParaRPr lang="es-ES"/>
        </a:p>
      </dgm:t>
    </dgm:pt>
    <dgm:pt modelId="{DB9E8387-5E2E-4AC6-99C5-3028369124FE}" type="sibTrans" cxnId="{6E68F2BC-0139-4795-BF92-B1414FDAD55C}">
      <dgm:prSet/>
      <dgm:spPr/>
      <dgm:t>
        <a:bodyPr/>
        <a:lstStyle/>
        <a:p>
          <a:endParaRPr lang="es-ES"/>
        </a:p>
      </dgm:t>
    </dgm:pt>
    <dgm:pt modelId="{3030405F-ECA9-43B6-A6D0-D7EEEAC29EE1}" type="pres">
      <dgm:prSet presAssocID="{5EC4F929-0C7D-430C-BCA3-9D8A049DC1F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D4F2BFB-098B-4CB3-9A51-E2BC8B927413}" type="pres">
      <dgm:prSet presAssocID="{F12F28F8-3F5E-4137-A51E-EA8BAE2AD846}" presName="composite" presStyleCnt="0"/>
      <dgm:spPr/>
    </dgm:pt>
    <dgm:pt modelId="{B5D19686-9450-4501-A517-2EE27827DF2C}" type="pres">
      <dgm:prSet presAssocID="{F12F28F8-3F5E-4137-A51E-EA8BAE2AD846}" presName="parTx" presStyleLbl="alignNode1" presStyleIdx="0" presStyleCnt="2" custLinFactNeighborX="-1" custLinFactNeighborY="3962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ES"/>
        </a:p>
      </dgm:t>
    </dgm:pt>
    <dgm:pt modelId="{022507CE-9AEA-423F-B2A9-E805B23108FF}" type="pres">
      <dgm:prSet presAssocID="{F12F28F8-3F5E-4137-A51E-EA8BAE2AD846}" presName="desTx" presStyleLbl="alignAccFollowNode1" presStyleIdx="0" presStyleCnt="2">
        <dgm:presLayoutVars>
          <dgm:bulletEnabled val="1"/>
        </dgm:presLayoutVars>
      </dgm:prSet>
      <dgm:spPr>
        <a:prstGeom prst="round2DiagRect">
          <a:avLst/>
        </a:prstGeom>
      </dgm:spPr>
      <dgm:t>
        <a:bodyPr/>
        <a:lstStyle/>
        <a:p>
          <a:endParaRPr lang="es-ES"/>
        </a:p>
      </dgm:t>
    </dgm:pt>
    <dgm:pt modelId="{E4AE96A8-164E-4056-B451-DFAFB6F8791B}" type="pres">
      <dgm:prSet presAssocID="{633535E5-C1A1-40E6-8EF1-2D34220CB44E}" presName="space" presStyleCnt="0"/>
      <dgm:spPr/>
    </dgm:pt>
    <dgm:pt modelId="{D2369C67-3ECD-4C51-BF20-D6FC36B01979}" type="pres">
      <dgm:prSet presAssocID="{C5550F76-5421-4D6F-A437-F1FD9C8FB242}" presName="composite" presStyleCnt="0"/>
      <dgm:spPr/>
    </dgm:pt>
    <dgm:pt modelId="{6C5680E7-3762-4692-8930-6BEB6600F1DE}" type="pres">
      <dgm:prSet presAssocID="{C5550F76-5421-4D6F-A437-F1FD9C8FB242}" presName="parTx" presStyleLbl="alignNode1" presStyleIdx="1" presStyleCnt="2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ES"/>
        </a:p>
      </dgm:t>
    </dgm:pt>
    <dgm:pt modelId="{360F476F-EFBC-4616-A0FA-0B28923F4229}" type="pres">
      <dgm:prSet presAssocID="{C5550F76-5421-4D6F-A437-F1FD9C8FB242}" presName="desTx" presStyleLbl="alignAccFollowNode1" presStyleIdx="1" presStyleCnt="2" custLinFactNeighborX="1374" custLinFactNeighborY="81">
        <dgm:presLayoutVars>
          <dgm:bulletEnabled val="1"/>
        </dgm:presLayoutVars>
      </dgm:prSet>
      <dgm:spPr>
        <a:prstGeom prst="round2DiagRect">
          <a:avLst/>
        </a:prstGeom>
      </dgm:spPr>
      <dgm:t>
        <a:bodyPr/>
        <a:lstStyle/>
        <a:p>
          <a:endParaRPr lang="es-ES"/>
        </a:p>
      </dgm:t>
    </dgm:pt>
  </dgm:ptLst>
  <dgm:cxnLst>
    <dgm:cxn modelId="{BB9E0B61-9D3B-464A-B68E-02C40A5AEDC6}" type="presOf" srcId="{2A1EF0DD-5A2A-4FB0-8EED-564F85D1F5A7}" destId="{022507CE-9AEA-423F-B2A9-E805B23108FF}" srcOrd="0" destOrd="0" presId="urn:microsoft.com/office/officeart/2005/8/layout/hList1"/>
    <dgm:cxn modelId="{0D7C0102-2151-44F3-89C3-711639CD58D6}" type="presOf" srcId="{F12F28F8-3F5E-4137-A51E-EA8BAE2AD846}" destId="{B5D19686-9450-4501-A517-2EE27827DF2C}" srcOrd="0" destOrd="0" presId="urn:microsoft.com/office/officeart/2005/8/layout/hList1"/>
    <dgm:cxn modelId="{8E811ADB-1A95-418E-AA9C-9385D6034A17}" srcId="{5EC4F929-0C7D-430C-BCA3-9D8A049DC1F5}" destId="{C5550F76-5421-4D6F-A437-F1FD9C8FB242}" srcOrd="1" destOrd="0" parTransId="{6AA8FADF-A815-48D3-9436-9311F8563EC6}" sibTransId="{3512AB18-D1EC-4005-A7EB-2DE263AF52E4}"/>
    <dgm:cxn modelId="{11E80881-70CF-45B8-A9B6-4A953DF53A0E}" srcId="{F12F28F8-3F5E-4137-A51E-EA8BAE2AD846}" destId="{2A1EF0DD-5A2A-4FB0-8EED-564F85D1F5A7}" srcOrd="0" destOrd="0" parTransId="{AB16A1FD-2E59-4229-96AF-F3C72222E729}" sibTransId="{0ECA3AD3-E760-418B-8688-1598FB220791}"/>
    <dgm:cxn modelId="{948E0830-9DC1-403F-9E6C-397118A6EC94}" type="presOf" srcId="{5EC4F929-0C7D-430C-BCA3-9D8A049DC1F5}" destId="{3030405F-ECA9-43B6-A6D0-D7EEEAC29EE1}" srcOrd="0" destOrd="0" presId="urn:microsoft.com/office/officeart/2005/8/layout/hList1"/>
    <dgm:cxn modelId="{AEE4289D-42A8-437A-B65D-232AF0D77E60}" type="presOf" srcId="{788AA8FD-D974-4D8A-8D33-A08F8B4DAB41}" destId="{360F476F-EFBC-4616-A0FA-0B28923F4229}" srcOrd="0" destOrd="0" presId="urn:microsoft.com/office/officeart/2005/8/layout/hList1"/>
    <dgm:cxn modelId="{6E68F2BC-0139-4795-BF92-B1414FDAD55C}" srcId="{C5550F76-5421-4D6F-A437-F1FD9C8FB242}" destId="{788AA8FD-D974-4D8A-8D33-A08F8B4DAB41}" srcOrd="0" destOrd="0" parTransId="{1905F085-1F69-4F22-AC73-54993C1598F8}" sibTransId="{DB9E8387-5E2E-4AC6-99C5-3028369124FE}"/>
    <dgm:cxn modelId="{F73F2E8F-FD70-45A7-AA53-03F25A177AF1}" srcId="{5EC4F929-0C7D-430C-BCA3-9D8A049DC1F5}" destId="{F12F28F8-3F5E-4137-A51E-EA8BAE2AD846}" srcOrd="0" destOrd="0" parTransId="{6D1E3A23-E273-4568-83E5-C04CD3D89C08}" sibTransId="{633535E5-C1A1-40E6-8EF1-2D34220CB44E}"/>
    <dgm:cxn modelId="{4898ED2D-B808-4557-8895-4932B1F06AE0}" type="presOf" srcId="{C5550F76-5421-4D6F-A437-F1FD9C8FB242}" destId="{6C5680E7-3762-4692-8930-6BEB6600F1DE}" srcOrd="0" destOrd="0" presId="urn:microsoft.com/office/officeart/2005/8/layout/hList1"/>
    <dgm:cxn modelId="{89FB0CD2-0696-4A76-A84A-BDFABB253698}" type="presParOf" srcId="{3030405F-ECA9-43B6-A6D0-D7EEEAC29EE1}" destId="{2D4F2BFB-098B-4CB3-9A51-E2BC8B927413}" srcOrd="0" destOrd="0" presId="urn:microsoft.com/office/officeart/2005/8/layout/hList1"/>
    <dgm:cxn modelId="{3E900B98-F7F3-4F80-A0E8-CB349CB38080}" type="presParOf" srcId="{2D4F2BFB-098B-4CB3-9A51-E2BC8B927413}" destId="{B5D19686-9450-4501-A517-2EE27827DF2C}" srcOrd="0" destOrd="0" presId="urn:microsoft.com/office/officeart/2005/8/layout/hList1"/>
    <dgm:cxn modelId="{DDF150AA-847C-439B-9498-5466D6C66CD2}" type="presParOf" srcId="{2D4F2BFB-098B-4CB3-9A51-E2BC8B927413}" destId="{022507CE-9AEA-423F-B2A9-E805B23108FF}" srcOrd="1" destOrd="0" presId="urn:microsoft.com/office/officeart/2005/8/layout/hList1"/>
    <dgm:cxn modelId="{9C568491-4E52-4E3A-8D14-712EDAC10141}" type="presParOf" srcId="{3030405F-ECA9-43B6-A6D0-D7EEEAC29EE1}" destId="{E4AE96A8-164E-4056-B451-DFAFB6F8791B}" srcOrd="1" destOrd="0" presId="urn:microsoft.com/office/officeart/2005/8/layout/hList1"/>
    <dgm:cxn modelId="{9AAE3CB4-9037-44AF-8F76-522F64B34918}" type="presParOf" srcId="{3030405F-ECA9-43B6-A6D0-D7EEEAC29EE1}" destId="{D2369C67-3ECD-4C51-BF20-D6FC36B01979}" srcOrd="2" destOrd="0" presId="urn:microsoft.com/office/officeart/2005/8/layout/hList1"/>
    <dgm:cxn modelId="{E78D5E1D-7359-4177-8FA4-46BEEBAF03B7}" type="presParOf" srcId="{D2369C67-3ECD-4C51-BF20-D6FC36B01979}" destId="{6C5680E7-3762-4692-8930-6BEB6600F1DE}" srcOrd="0" destOrd="0" presId="urn:microsoft.com/office/officeart/2005/8/layout/hList1"/>
    <dgm:cxn modelId="{D11A8D32-E0A7-4294-B095-0793972C4D1B}" type="presParOf" srcId="{D2369C67-3ECD-4C51-BF20-D6FC36B01979}" destId="{360F476F-EFBC-4616-A0FA-0B28923F422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23E39B1-38F9-442F-A1DA-386598F126D7}" type="doc">
      <dgm:prSet loTypeId="urn:microsoft.com/office/officeart/2005/8/layout/default" loCatId="list" qsTypeId="urn:microsoft.com/office/officeart/2005/8/quickstyle/3d1" qsCatId="3D" csTypeId="urn:microsoft.com/office/officeart/2005/8/colors/accent1_5" csCatId="accent1" phldr="1"/>
      <dgm:spPr/>
      <dgm:t>
        <a:bodyPr/>
        <a:lstStyle/>
        <a:p>
          <a:endParaRPr lang="es-ES"/>
        </a:p>
      </dgm:t>
    </dgm:pt>
    <dgm:pt modelId="{D604FD53-9596-4B68-97F0-71555783A75C}">
      <dgm:prSet phldrT="[Texto]"/>
      <dgm:spPr>
        <a:solidFill>
          <a:srgbClr val="CCFFCC">
            <a:alpha val="17000"/>
          </a:srgbClr>
        </a:solidFill>
      </dgm:spPr>
      <dgm:t>
        <a:bodyPr/>
        <a:lstStyle/>
        <a:p>
          <a:r>
            <a:rPr lang="es-ES" b="1" dirty="0" smtClean="0">
              <a:solidFill>
                <a:schemeClr val="tx1"/>
              </a:solidFill>
              <a:cs typeface="Tahoma" pitchFamily="34" charset="0"/>
            </a:rPr>
            <a:t>Recopilación, procesamiento, consolidación y generación de informes  y retroalimentación de la información de estadísticas vitales, morbilidad,  vigilancia epidemiológica.</a:t>
          </a:r>
          <a:endParaRPr lang="es-ES" dirty="0">
            <a:solidFill>
              <a:schemeClr val="tx1"/>
            </a:solidFill>
          </a:endParaRPr>
        </a:p>
      </dgm:t>
    </dgm:pt>
    <dgm:pt modelId="{C76E54DA-C66B-4537-8661-6D6384D21723}" type="parTrans" cxnId="{087303F1-4560-49FA-ADAD-EE8D8DF1B319}">
      <dgm:prSet/>
      <dgm:spPr/>
      <dgm:t>
        <a:bodyPr/>
        <a:lstStyle/>
        <a:p>
          <a:endParaRPr lang="es-ES"/>
        </a:p>
      </dgm:t>
    </dgm:pt>
    <dgm:pt modelId="{66DE1A90-EE92-45CC-998B-70A53159510B}" type="sibTrans" cxnId="{087303F1-4560-49FA-ADAD-EE8D8DF1B319}">
      <dgm:prSet/>
      <dgm:spPr/>
      <dgm:t>
        <a:bodyPr/>
        <a:lstStyle/>
        <a:p>
          <a:endParaRPr lang="es-ES"/>
        </a:p>
      </dgm:t>
    </dgm:pt>
    <dgm:pt modelId="{40F9F0D2-3AAC-4621-8530-42411C98960F}">
      <dgm:prSet phldrT="[Texto]"/>
      <dgm:spPr>
        <a:solidFill>
          <a:srgbClr val="CCFFCC">
            <a:alpha val="35000"/>
          </a:srgbClr>
        </a:solidFill>
      </dgm:spPr>
      <dgm:t>
        <a:bodyPr/>
        <a:lstStyle/>
        <a:p>
          <a:r>
            <a:rPr lang="es-ES" b="1" dirty="0" smtClean="0">
              <a:solidFill>
                <a:schemeClr val="tx1"/>
              </a:solidFill>
              <a:cs typeface="Tahoma" pitchFamily="34" charset="0"/>
            </a:rPr>
            <a:t>Digitalización de hojas de vida, tutelas, contratos, y registros de ingresos y egresos de tesorería</a:t>
          </a:r>
          <a:endParaRPr lang="es-ES" dirty="0">
            <a:solidFill>
              <a:schemeClr val="tx1"/>
            </a:solidFill>
          </a:endParaRPr>
        </a:p>
      </dgm:t>
    </dgm:pt>
    <dgm:pt modelId="{A095C30F-0AD6-42D9-8734-B5F98120B132}" type="parTrans" cxnId="{00632F1F-A8DB-47F6-AA19-D5CB98CFC55B}">
      <dgm:prSet/>
      <dgm:spPr/>
      <dgm:t>
        <a:bodyPr/>
        <a:lstStyle/>
        <a:p>
          <a:endParaRPr lang="es-ES"/>
        </a:p>
      </dgm:t>
    </dgm:pt>
    <dgm:pt modelId="{6E4563F2-7610-49E9-81E7-DAE4EDA4E3A2}" type="sibTrans" cxnId="{00632F1F-A8DB-47F6-AA19-D5CB98CFC55B}">
      <dgm:prSet/>
      <dgm:spPr/>
      <dgm:t>
        <a:bodyPr/>
        <a:lstStyle/>
        <a:p>
          <a:endParaRPr lang="es-ES"/>
        </a:p>
      </dgm:t>
    </dgm:pt>
    <dgm:pt modelId="{3B6C05D9-46D0-4812-A54D-A85B78EB9250}">
      <dgm:prSet phldrT="[Texto]"/>
      <dgm:spPr>
        <a:solidFill>
          <a:schemeClr val="accent3">
            <a:lumMod val="20000"/>
            <a:lumOff val="80000"/>
            <a:alpha val="45000"/>
          </a:schemeClr>
        </a:solidFill>
      </dgm:spPr>
      <dgm:t>
        <a:bodyPr/>
        <a:lstStyle/>
        <a:p>
          <a:r>
            <a:rPr lang="es-ES" b="1" dirty="0" smtClean="0">
              <a:solidFill>
                <a:schemeClr val="tx1"/>
              </a:solidFill>
              <a:cs typeface="Tahoma" pitchFamily="34" charset="0"/>
            </a:rPr>
            <a:t>Rediseño y actualización de contenidos de la pagina web</a:t>
          </a:r>
          <a:endParaRPr lang="es-ES" dirty="0">
            <a:solidFill>
              <a:schemeClr val="tx1"/>
            </a:solidFill>
          </a:endParaRPr>
        </a:p>
      </dgm:t>
    </dgm:pt>
    <dgm:pt modelId="{9E71C998-0886-494A-905D-394422F82778}" type="parTrans" cxnId="{E4DC474C-2B82-4A92-8907-C42F0097A6BE}">
      <dgm:prSet/>
      <dgm:spPr/>
      <dgm:t>
        <a:bodyPr/>
        <a:lstStyle/>
        <a:p>
          <a:endParaRPr lang="es-ES"/>
        </a:p>
      </dgm:t>
    </dgm:pt>
    <dgm:pt modelId="{06D2ACC2-E462-408C-AA80-48D8233F6CC5}" type="sibTrans" cxnId="{E4DC474C-2B82-4A92-8907-C42F0097A6BE}">
      <dgm:prSet/>
      <dgm:spPr/>
      <dgm:t>
        <a:bodyPr/>
        <a:lstStyle/>
        <a:p>
          <a:endParaRPr lang="es-ES"/>
        </a:p>
      </dgm:t>
    </dgm:pt>
    <dgm:pt modelId="{58A78747-8314-458D-8FBD-CA0659574D0E}">
      <dgm:prSet phldrT="[Texto]"/>
      <dgm:spPr>
        <a:solidFill>
          <a:schemeClr val="accent3">
            <a:lumMod val="40000"/>
            <a:lumOff val="60000"/>
            <a:alpha val="40000"/>
          </a:schemeClr>
        </a:solidFill>
      </dgm:spPr>
      <dgm:t>
        <a:bodyPr/>
        <a:lstStyle/>
        <a:p>
          <a:r>
            <a:rPr lang="es-ES" b="1" dirty="0" smtClean="0">
              <a:solidFill>
                <a:schemeClr val="tx1"/>
              </a:solidFill>
              <a:cs typeface="Tahoma" pitchFamily="34" charset="0"/>
            </a:rPr>
            <a:t>Apoyo a la gestión de trámites y pago electrónico por internet a través del portal web .</a:t>
          </a:r>
          <a:endParaRPr lang="es-ES" dirty="0">
            <a:solidFill>
              <a:schemeClr val="tx1"/>
            </a:solidFill>
          </a:endParaRPr>
        </a:p>
      </dgm:t>
    </dgm:pt>
    <dgm:pt modelId="{6E03C51A-73D9-4B55-8E86-D9C3ABA0196A}" type="parTrans" cxnId="{8377B873-8E47-40B0-B041-88F3C9706742}">
      <dgm:prSet/>
      <dgm:spPr/>
      <dgm:t>
        <a:bodyPr/>
        <a:lstStyle/>
        <a:p>
          <a:endParaRPr lang="es-ES"/>
        </a:p>
      </dgm:t>
    </dgm:pt>
    <dgm:pt modelId="{4F17DC1B-74C7-44E2-829B-CB7D4B66278B}" type="sibTrans" cxnId="{8377B873-8E47-40B0-B041-88F3C9706742}">
      <dgm:prSet/>
      <dgm:spPr/>
      <dgm:t>
        <a:bodyPr/>
        <a:lstStyle/>
        <a:p>
          <a:endParaRPr lang="es-ES"/>
        </a:p>
      </dgm:t>
    </dgm:pt>
    <dgm:pt modelId="{24866CBF-B1B1-46C5-9C73-95FBB5F4571D}" type="pres">
      <dgm:prSet presAssocID="{623E39B1-38F9-442F-A1DA-386598F126D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DD7B64B-6A10-49EA-82C3-07F7006C4DBB}" type="pres">
      <dgm:prSet presAssocID="{D604FD53-9596-4B68-97F0-71555783A75C}" presName="node" presStyleLbl="node1" presStyleIdx="0" presStyleCnt="4">
        <dgm:presLayoutVars>
          <dgm:bulletEnabled val="1"/>
        </dgm:presLayoutVars>
      </dgm:prSet>
      <dgm:spPr>
        <a:prstGeom prst="round1Rect">
          <a:avLst/>
        </a:prstGeom>
      </dgm:spPr>
      <dgm:t>
        <a:bodyPr/>
        <a:lstStyle/>
        <a:p>
          <a:endParaRPr lang="es-ES"/>
        </a:p>
      </dgm:t>
    </dgm:pt>
    <dgm:pt modelId="{E5B3F44D-B2CF-415B-9875-7B77EBB01B3C}" type="pres">
      <dgm:prSet presAssocID="{66DE1A90-EE92-45CC-998B-70A53159510B}" presName="sibTrans" presStyleCnt="0"/>
      <dgm:spPr/>
      <dgm:t>
        <a:bodyPr/>
        <a:lstStyle/>
        <a:p>
          <a:endParaRPr lang="es-ES"/>
        </a:p>
      </dgm:t>
    </dgm:pt>
    <dgm:pt modelId="{205F199F-9090-4845-BA77-AB46C2D0DADC}" type="pres">
      <dgm:prSet presAssocID="{40F9F0D2-3AAC-4621-8530-42411C98960F}" presName="node" presStyleLbl="node1" presStyleIdx="1" presStyleCnt="4">
        <dgm:presLayoutVars>
          <dgm:bulletEnabled val="1"/>
        </dgm:presLayoutVars>
      </dgm:prSet>
      <dgm:spPr>
        <a:prstGeom prst="round1Rect">
          <a:avLst/>
        </a:prstGeom>
      </dgm:spPr>
      <dgm:t>
        <a:bodyPr/>
        <a:lstStyle/>
        <a:p>
          <a:endParaRPr lang="es-ES"/>
        </a:p>
      </dgm:t>
    </dgm:pt>
    <dgm:pt modelId="{1DE48231-9AC8-4CBE-AC98-0BA41605654F}" type="pres">
      <dgm:prSet presAssocID="{6E4563F2-7610-49E9-81E7-DAE4EDA4E3A2}" presName="sibTrans" presStyleCnt="0"/>
      <dgm:spPr/>
      <dgm:t>
        <a:bodyPr/>
        <a:lstStyle/>
        <a:p>
          <a:endParaRPr lang="es-ES"/>
        </a:p>
      </dgm:t>
    </dgm:pt>
    <dgm:pt modelId="{3DDD7B46-E4C9-41DD-B5FA-B47CF51D1F13}" type="pres">
      <dgm:prSet presAssocID="{3B6C05D9-46D0-4812-A54D-A85B78EB9250}" presName="node" presStyleLbl="node1" presStyleIdx="2" presStyleCnt="4" custLinFactNeighborX="-26" custLinFactNeighborY="643">
        <dgm:presLayoutVars>
          <dgm:bulletEnabled val="1"/>
        </dgm:presLayoutVars>
      </dgm:prSet>
      <dgm:spPr>
        <a:prstGeom prst="round1Rect">
          <a:avLst/>
        </a:prstGeom>
      </dgm:spPr>
      <dgm:t>
        <a:bodyPr/>
        <a:lstStyle/>
        <a:p>
          <a:endParaRPr lang="es-ES"/>
        </a:p>
      </dgm:t>
    </dgm:pt>
    <dgm:pt modelId="{3AAB2676-775D-48BD-A542-4B26DC3D9B09}" type="pres">
      <dgm:prSet presAssocID="{06D2ACC2-E462-408C-AA80-48D8233F6CC5}" presName="sibTrans" presStyleCnt="0"/>
      <dgm:spPr/>
      <dgm:t>
        <a:bodyPr/>
        <a:lstStyle/>
        <a:p>
          <a:endParaRPr lang="es-ES"/>
        </a:p>
      </dgm:t>
    </dgm:pt>
    <dgm:pt modelId="{AACEE92D-7E19-4EFE-B65B-6379514B1A13}" type="pres">
      <dgm:prSet presAssocID="{58A78747-8314-458D-8FBD-CA0659574D0E}" presName="node" presStyleLbl="node1" presStyleIdx="3" presStyleCnt="4" custLinFactNeighborX="-512" custLinFactNeighborY="-2349">
        <dgm:presLayoutVars>
          <dgm:bulletEnabled val="1"/>
        </dgm:presLayoutVars>
      </dgm:prSet>
      <dgm:spPr>
        <a:prstGeom prst="round1Rect">
          <a:avLst/>
        </a:prstGeom>
      </dgm:spPr>
      <dgm:t>
        <a:bodyPr/>
        <a:lstStyle/>
        <a:p>
          <a:endParaRPr lang="es-ES"/>
        </a:p>
      </dgm:t>
    </dgm:pt>
  </dgm:ptLst>
  <dgm:cxnLst>
    <dgm:cxn modelId="{7AFCA2D1-E3D7-4FDB-AE26-BBF4DC24CEE1}" type="presOf" srcId="{623E39B1-38F9-442F-A1DA-386598F126D7}" destId="{24866CBF-B1B1-46C5-9C73-95FBB5F4571D}" srcOrd="0" destOrd="0" presId="urn:microsoft.com/office/officeart/2005/8/layout/default"/>
    <dgm:cxn modelId="{E5C865CC-A766-427E-8B4C-02B4208FC6CF}" type="presOf" srcId="{3B6C05D9-46D0-4812-A54D-A85B78EB9250}" destId="{3DDD7B46-E4C9-41DD-B5FA-B47CF51D1F13}" srcOrd="0" destOrd="0" presId="urn:microsoft.com/office/officeart/2005/8/layout/default"/>
    <dgm:cxn modelId="{00632F1F-A8DB-47F6-AA19-D5CB98CFC55B}" srcId="{623E39B1-38F9-442F-A1DA-386598F126D7}" destId="{40F9F0D2-3AAC-4621-8530-42411C98960F}" srcOrd="1" destOrd="0" parTransId="{A095C30F-0AD6-42D9-8734-B5F98120B132}" sibTransId="{6E4563F2-7610-49E9-81E7-DAE4EDA4E3A2}"/>
    <dgm:cxn modelId="{087303F1-4560-49FA-ADAD-EE8D8DF1B319}" srcId="{623E39B1-38F9-442F-A1DA-386598F126D7}" destId="{D604FD53-9596-4B68-97F0-71555783A75C}" srcOrd="0" destOrd="0" parTransId="{C76E54DA-C66B-4537-8661-6D6384D21723}" sibTransId="{66DE1A90-EE92-45CC-998B-70A53159510B}"/>
    <dgm:cxn modelId="{E4DC474C-2B82-4A92-8907-C42F0097A6BE}" srcId="{623E39B1-38F9-442F-A1DA-386598F126D7}" destId="{3B6C05D9-46D0-4812-A54D-A85B78EB9250}" srcOrd="2" destOrd="0" parTransId="{9E71C998-0886-494A-905D-394422F82778}" sibTransId="{06D2ACC2-E462-408C-AA80-48D8233F6CC5}"/>
    <dgm:cxn modelId="{8377B873-8E47-40B0-B041-88F3C9706742}" srcId="{623E39B1-38F9-442F-A1DA-386598F126D7}" destId="{58A78747-8314-458D-8FBD-CA0659574D0E}" srcOrd="3" destOrd="0" parTransId="{6E03C51A-73D9-4B55-8E86-D9C3ABA0196A}" sibTransId="{4F17DC1B-74C7-44E2-829B-CB7D4B66278B}"/>
    <dgm:cxn modelId="{0459C286-A3FC-4381-A310-13EBF0B5AEF3}" type="presOf" srcId="{58A78747-8314-458D-8FBD-CA0659574D0E}" destId="{AACEE92D-7E19-4EFE-B65B-6379514B1A13}" srcOrd="0" destOrd="0" presId="urn:microsoft.com/office/officeart/2005/8/layout/default"/>
    <dgm:cxn modelId="{6ACB88ED-3E82-45AC-9151-69A6467F0CE9}" type="presOf" srcId="{D604FD53-9596-4B68-97F0-71555783A75C}" destId="{FDD7B64B-6A10-49EA-82C3-07F7006C4DBB}" srcOrd="0" destOrd="0" presId="urn:microsoft.com/office/officeart/2005/8/layout/default"/>
    <dgm:cxn modelId="{7E193A82-C60C-4FF1-97EB-7E9342D6E77B}" type="presOf" srcId="{40F9F0D2-3AAC-4621-8530-42411C98960F}" destId="{205F199F-9090-4845-BA77-AB46C2D0DADC}" srcOrd="0" destOrd="0" presId="urn:microsoft.com/office/officeart/2005/8/layout/default"/>
    <dgm:cxn modelId="{B3234AB3-5825-4EC7-A44D-2790ADA41F7A}" type="presParOf" srcId="{24866CBF-B1B1-46C5-9C73-95FBB5F4571D}" destId="{FDD7B64B-6A10-49EA-82C3-07F7006C4DBB}" srcOrd="0" destOrd="0" presId="urn:microsoft.com/office/officeart/2005/8/layout/default"/>
    <dgm:cxn modelId="{C2A4BA64-F004-432F-BF7D-5796E2929F21}" type="presParOf" srcId="{24866CBF-B1B1-46C5-9C73-95FBB5F4571D}" destId="{E5B3F44D-B2CF-415B-9875-7B77EBB01B3C}" srcOrd="1" destOrd="0" presId="urn:microsoft.com/office/officeart/2005/8/layout/default"/>
    <dgm:cxn modelId="{0D75137C-F022-461B-891F-27E1B4CC2676}" type="presParOf" srcId="{24866CBF-B1B1-46C5-9C73-95FBB5F4571D}" destId="{205F199F-9090-4845-BA77-AB46C2D0DADC}" srcOrd="2" destOrd="0" presId="urn:microsoft.com/office/officeart/2005/8/layout/default"/>
    <dgm:cxn modelId="{8F9EB41D-4453-4964-97FD-B33A6461123F}" type="presParOf" srcId="{24866CBF-B1B1-46C5-9C73-95FBB5F4571D}" destId="{1DE48231-9AC8-4CBE-AC98-0BA41605654F}" srcOrd="3" destOrd="0" presId="urn:microsoft.com/office/officeart/2005/8/layout/default"/>
    <dgm:cxn modelId="{ACA598DA-B92F-4C9C-903F-728338C59144}" type="presParOf" srcId="{24866CBF-B1B1-46C5-9C73-95FBB5F4571D}" destId="{3DDD7B46-E4C9-41DD-B5FA-B47CF51D1F13}" srcOrd="4" destOrd="0" presId="urn:microsoft.com/office/officeart/2005/8/layout/default"/>
    <dgm:cxn modelId="{62B29EC6-903A-4795-A581-FB993B7B39B3}" type="presParOf" srcId="{24866CBF-B1B1-46C5-9C73-95FBB5F4571D}" destId="{3AAB2676-775D-48BD-A542-4B26DC3D9B09}" srcOrd="5" destOrd="0" presId="urn:microsoft.com/office/officeart/2005/8/layout/default"/>
    <dgm:cxn modelId="{01154EAE-EDF1-459E-9488-985EE889CD32}" type="presParOf" srcId="{24866CBF-B1B1-46C5-9C73-95FBB5F4571D}" destId="{AACEE92D-7E19-4EFE-B65B-6379514B1A13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4D0774-275A-4963-A6DC-4639CE36E3A5}">
      <dsp:nvSpPr>
        <dsp:cNvPr id="0" name=""/>
        <dsp:cNvSpPr/>
      </dsp:nvSpPr>
      <dsp:spPr>
        <a:xfrm rot="10800000">
          <a:off x="1559682" y="0"/>
          <a:ext cx="5472684" cy="634709"/>
        </a:xfrm>
        <a:prstGeom prst="homePlate">
          <a:avLst/>
        </a:prstGeom>
        <a:solidFill>
          <a:schemeClr val="accent3">
            <a:lumMod val="20000"/>
            <a:lumOff val="80000"/>
            <a:alpha val="72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889" tIns="110490" rIns="206248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b="1" kern="1200" dirty="0" smtClean="0">
              <a:solidFill>
                <a:schemeClr val="tx2">
                  <a:lumMod val="75000"/>
                </a:schemeClr>
              </a:solidFill>
            </a:rPr>
            <a:t>NORMATIVIDAD</a:t>
          </a:r>
          <a:endParaRPr lang="es-ES" sz="2900" b="1" kern="1200" dirty="0">
            <a:solidFill>
              <a:schemeClr val="tx2">
                <a:lumMod val="75000"/>
              </a:schemeClr>
            </a:solidFill>
          </a:endParaRPr>
        </a:p>
      </dsp:txBody>
      <dsp:txXfrm rot="10800000">
        <a:off x="1559682" y="0"/>
        <a:ext cx="5472684" cy="634709"/>
      </dsp:txXfrm>
    </dsp:sp>
    <dsp:sp modelId="{F3B85DCE-8ED4-4E07-BC80-0922B7869A80}">
      <dsp:nvSpPr>
        <dsp:cNvPr id="0" name=""/>
        <dsp:cNvSpPr/>
      </dsp:nvSpPr>
      <dsp:spPr>
        <a:xfrm>
          <a:off x="1214448" y="0"/>
          <a:ext cx="634709" cy="63470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352619-E0CC-4C84-89D4-4062325A1CB8}">
      <dsp:nvSpPr>
        <dsp:cNvPr id="0" name=""/>
        <dsp:cNvSpPr/>
      </dsp:nvSpPr>
      <dsp:spPr>
        <a:xfrm rot="10800000">
          <a:off x="1500181" y="785819"/>
          <a:ext cx="5586023" cy="634709"/>
        </a:xfrm>
        <a:prstGeom prst="homePlate">
          <a:avLst/>
        </a:prstGeom>
        <a:solidFill>
          <a:schemeClr val="accent3">
            <a:lumMod val="20000"/>
            <a:lumOff val="80000"/>
            <a:alpha val="72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889" tIns="110490" rIns="206248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b="1" kern="1200" dirty="0" smtClean="0">
              <a:solidFill>
                <a:schemeClr val="tx2">
                  <a:lumMod val="75000"/>
                </a:schemeClr>
              </a:solidFill>
            </a:rPr>
            <a:t>FUNCIONES</a:t>
          </a:r>
          <a:endParaRPr lang="es-ES" sz="2900" b="1" kern="1200" dirty="0">
            <a:solidFill>
              <a:schemeClr val="tx2">
                <a:lumMod val="75000"/>
              </a:schemeClr>
            </a:solidFill>
          </a:endParaRPr>
        </a:p>
      </dsp:txBody>
      <dsp:txXfrm rot="10800000">
        <a:off x="1500181" y="785819"/>
        <a:ext cx="5586023" cy="634709"/>
      </dsp:txXfrm>
    </dsp:sp>
    <dsp:sp modelId="{98108F27-E143-4671-9BF9-579CD4C2CB7A}">
      <dsp:nvSpPr>
        <dsp:cNvPr id="0" name=""/>
        <dsp:cNvSpPr/>
      </dsp:nvSpPr>
      <dsp:spPr>
        <a:xfrm>
          <a:off x="1191445" y="825260"/>
          <a:ext cx="634709" cy="63470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36FE29-0CB6-408F-8CC6-FD86D482C3D1}">
      <dsp:nvSpPr>
        <dsp:cNvPr id="0" name=""/>
        <dsp:cNvSpPr/>
      </dsp:nvSpPr>
      <dsp:spPr>
        <a:xfrm rot="10800000">
          <a:off x="1537135" y="1649436"/>
          <a:ext cx="5472684" cy="634709"/>
        </a:xfrm>
        <a:prstGeom prst="homePlate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889" tIns="110490" rIns="206248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b="1" kern="1200" dirty="0" smtClean="0">
              <a:solidFill>
                <a:schemeClr val="tx2">
                  <a:lumMod val="75000"/>
                </a:schemeClr>
              </a:solidFill>
            </a:rPr>
            <a:t>EQUIPO DE TRABAJO</a:t>
          </a:r>
          <a:endParaRPr lang="es-ES" sz="2900" b="1" kern="1200" dirty="0">
            <a:solidFill>
              <a:schemeClr val="tx2">
                <a:lumMod val="75000"/>
              </a:schemeClr>
            </a:solidFill>
          </a:endParaRPr>
        </a:p>
      </dsp:txBody>
      <dsp:txXfrm rot="10800000">
        <a:off x="1537135" y="1649436"/>
        <a:ext cx="5472684" cy="634709"/>
      </dsp:txXfrm>
    </dsp:sp>
    <dsp:sp modelId="{AAB83A6B-80CE-464C-ABCB-37AC377520D4}">
      <dsp:nvSpPr>
        <dsp:cNvPr id="0" name=""/>
        <dsp:cNvSpPr/>
      </dsp:nvSpPr>
      <dsp:spPr>
        <a:xfrm>
          <a:off x="1219780" y="1649436"/>
          <a:ext cx="634709" cy="634709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061B24-885A-4C90-84C0-F2100B559ED9}">
      <dsp:nvSpPr>
        <dsp:cNvPr id="0" name=""/>
        <dsp:cNvSpPr/>
      </dsp:nvSpPr>
      <dsp:spPr>
        <a:xfrm rot="10800000">
          <a:off x="1537135" y="2473611"/>
          <a:ext cx="5472684" cy="634709"/>
        </a:xfrm>
        <a:prstGeom prst="homePlate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889" tIns="110490" rIns="206248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b="1" kern="1200" dirty="0" smtClean="0">
              <a:solidFill>
                <a:schemeClr val="tx2">
                  <a:lumMod val="75000"/>
                </a:schemeClr>
              </a:solidFill>
            </a:rPr>
            <a:t>GESTION 2008 – 2011</a:t>
          </a:r>
          <a:endParaRPr lang="es-ES" sz="2900" b="1" kern="1200" dirty="0">
            <a:solidFill>
              <a:schemeClr val="tx2">
                <a:lumMod val="75000"/>
              </a:schemeClr>
            </a:solidFill>
          </a:endParaRPr>
        </a:p>
      </dsp:txBody>
      <dsp:txXfrm rot="10800000">
        <a:off x="1537135" y="2473611"/>
        <a:ext cx="5472684" cy="634709"/>
      </dsp:txXfrm>
    </dsp:sp>
    <dsp:sp modelId="{34639768-5EAC-4DB6-9E5F-169D6B37C125}">
      <dsp:nvSpPr>
        <dsp:cNvPr id="0" name=""/>
        <dsp:cNvSpPr/>
      </dsp:nvSpPr>
      <dsp:spPr>
        <a:xfrm>
          <a:off x="1219780" y="2473611"/>
          <a:ext cx="634709" cy="634709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E5769E-6CDF-457F-BB72-BEF9A2D4AB32}">
      <dsp:nvSpPr>
        <dsp:cNvPr id="0" name=""/>
        <dsp:cNvSpPr/>
      </dsp:nvSpPr>
      <dsp:spPr>
        <a:xfrm rot="10800000">
          <a:off x="1537135" y="3297787"/>
          <a:ext cx="5472684" cy="634709"/>
        </a:xfrm>
        <a:prstGeom prst="homePlate">
          <a:avLst/>
        </a:prstGeom>
        <a:solidFill>
          <a:schemeClr val="accent3">
            <a:lumMod val="20000"/>
            <a:lumOff val="80000"/>
            <a:alpha val="72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889" tIns="110490" rIns="206248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b="1" kern="1200" dirty="0" smtClean="0">
              <a:solidFill>
                <a:schemeClr val="tx2">
                  <a:lumMod val="75000"/>
                </a:schemeClr>
              </a:solidFill>
            </a:rPr>
            <a:t>INDICADORES</a:t>
          </a:r>
          <a:endParaRPr lang="es-ES" sz="2900" b="1" kern="1200" dirty="0">
            <a:solidFill>
              <a:schemeClr val="tx2">
                <a:lumMod val="75000"/>
              </a:schemeClr>
            </a:solidFill>
          </a:endParaRPr>
        </a:p>
      </dsp:txBody>
      <dsp:txXfrm rot="10800000">
        <a:off x="1537135" y="3297787"/>
        <a:ext cx="5472684" cy="634709"/>
      </dsp:txXfrm>
    </dsp:sp>
    <dsp:sp modelId="{5A18BA09-9A58-42D8-828B-E6588195BCAF}">
      <dsp:nvSpPr>
        <dsp:cNvPr id="0" name=""/>
        <dsp:cNvSpPr/>
      </dsp:nvSpPr>
      <dsp:spPr>
        <a:xfrm>
          <a:off x="1219780" y="3297787"/>
          <a:ext cx="634709" cy="634709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D95ECF-787F-4651-8F5A-4AC131A3D37E}">
      <dsp:nvSpPr>
        <dsp:cNvPr id="0" name=""/>
        <dsp:cNvSpPr/>
      </dsp:nvSpPr>
      <dsp:spPr>
        <a:xfrm rot="10800000">
          <a:off x="1537135" y="4121962"/>
          <a:ext cx="5472684" cy="634709"/>
        </a:xfrm>
        <a:prstGeom prst="homePlate">
          <a:avLst/>
        </a:prstGeom>
        <a:solidFill>
          <a:schemeClr val="accent3">
            <a:lumMod val="20000"/>
            <a:lumOff val="80000"/>
            <a:alpha val="72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889" tIns="110490" rIns="206248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b="1" kern="1200" dirty="0" smtClean="0">
              <a:solidFill>
                <a:schemeClr val="tx2">
                  <a:lumMod val="75000"/>
                </a:schemeClr>
              </a:solidFill>
            </a:rPr>
            <a:t>RECURSOS FINANCIEROS</a:t>
          </a:r>
          <a:endParaRPr lang="es-ES" sz="2900" b="1" kern="1200" dirty="0">
            <a:solidFill>
              <a:schemeClr val="tx2">
                <a:lumMod val="75000"/>
              </a:schemeClr>
            </a:solidFill>
          </a:endParaRPr>
        </a:p>
      </dsp:txBody>
      <dsp:txXfrm rot="10800000">
        <a:off x="1537135" y="4121962"/>
        <a:ext cx="5472684" cy="634709"/>
      </dsp:txXfrm>
    </dsp:sp>
    <dsp:sp modelId="{498306C1-B25F-434A-ABA9-127FB1A48149}">
      <dsp:nvSpPr>
        <dsp:cNvPr id="0" name=""/>
        <dsp:cNvSpPr/>
      </dsp:nvSpPr>
      <dsp:spPr>
        <a:xfrm>
          <a:off x="1219780" y="4121962"/>
          <a:ext cx="634709" cy="634709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5F199F-9090-4845-BA77-AB46C2D0DADC}">
      <dsp:nvSpPr>
        <dsp:cNvPr id="0" name=""/>
        <dsp:cNvSpPr/>
      </dsp:nvSpPr>
      <dsp:spPr>
        <a:xfrm>
          <a:off x="0" y="71444"/>
          <a:ext cx="3979145" cy="2387487"/>
        </a:xfrm>
        <a:prstGeom prst="round2SameRect">
          <a:avLst/>
        </a:prstGeom>
        <a:solidFill>
          <a:schemeClr val="accent3">
            <a:lumMod val="40000"/>
            <a:lumOff val="60000"/>
            <a:alpha val="47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b="1" kern="1200" dirty="0" smtClean="0">
              <a:solidFill>
                <a:schemeClr val="tx1"/>
              </a:solidFill>
              <a:cs typeface="Tahoma" pitchFamily="34" charset="0"/>
            </a:rPr>
            <a:t>Apoyo en la definición y mejoramiento de los procesos o procedimientos de QRS, Atención de tutelas, Gestión Documental, Administración y soporte de los sistemas de Información y Comunicaciones.</a:t>
          </a:r>
          <a:endParaRPr lang="es-ES" sz="1900" kern="1200" dirty="0">
            <a:solidFill>
              <a:schemeClr val="tx1"/>
            </a:solidFill>
          </a:endParaRPr>
        </a:p>
      </dsp:txBody>
      <dsp:txXfrm>
        <a:off x="0" y="71444"/>
        <a:ext cx="3979145" cy="2387487"/>
      </dsp:txXfrm>
    </dsp:sp>
    <dsp:sp modelId="{D945CA27-623A-4932-B7AE-6C5E01313FB4}">
      <dsp:nvSpPr>
        <dsp:cNvPr id="0" name=""/>
        <dsp:cNvSpPr/>
      </dsp:nvSpPr>
      <dsp:spPr>
        <a:xfrm>
          <a:off x="4357707" y="10"/>
          <a:ext cx="3979145" cy="2387487"/>
        </a:xfrm>
        <a:prstGeom prst="round2SameRect">
          <a:avLst/>
        </a:prstGeom>
        <a:solidFill>
          <a:srgbClr val="99FFCC">
            <a:alpha val="17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b="1" kern="1200" dirty="0" smtClean="0">
              <a:solidFill>
                <a:schemeClr val="tx1"/>
              </a:solidFill>
              <a:cs typeface="Tahoma" pitchFamily="34" charset="0"/>
            </a:rPr>
            <a:t>Se apoyaron los piloto de  Vigilancia de la Mortalidad Materna en Web, resistencia bacteriana, consumo de antibióticos e infecciones asociadas a dispositivos en el departamento.</a:t>
          </a:r>
        </a:p>
      </dsp:txBody>
      <dsp:txXfrm>
        <a:off x="4357707" y="10"/>
        <a:ext cx="3979145" cy="2387487"/>
      </dsp:txXfrm>
    </dsp:sp>
    <dsp:sp modelId="{3DDD7B46-E4C9-41DD-B5FA-B47CF51D1F13}">
      <dsp:nvSpPr>
        <dsp:cNvPr id="0" name=""/>
        <dsp:cNvSpPr/>
      </dsp:nvSpPr>
      <dsp:spPr>
        <a:xfrm>
          <a:off x="1020" y="2842163"/>
          <a:ext cx="3979145" cy="2387487"/>
        </a:xfrm>
        <a:prstGeom prst="round2SameRect">
          <a:avLst/>
        </a:prstGeom>
        <a:solidFill>
          <a:srgbClr val="00FFCC">
            <a:alpha val="12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b="1" kern="1200" dirty="0" smtClean="0">
              <a:solidFill>
                <a:schemeClr val="tx1"/>
              </a:solidFill>
              <a:cs typeface="Tahoma" pitchFamily="34" charset="0"/>
            </a:rPr>
            <a:t>Se diligenció para las direcciones de atención a las personas y factores de riesgo, la matriz de responsabilidad para la gestión de información por proceso o componente.</a:t>
          </a:r>
          <a:endParaRPr lang="es-ES" sz="1900" kern="1200" dirty="0">
            <a:solidFill>
              <a:schemeClr val="tx1"/>
            </a:solidFill>
          </a:endParaRPr>
        </a:p>
      </dsp:txBody>
      <dsp:txXfrm>
        <a:off x="1020" y="2842163"/>
        <a:ext cx="3979145" cy="2387487"/>
      </dsp:txXfrm>
    </dsp:sp>
    <dsp:sp modelId="{68A4784A-CAC5-4D30-B56F-F31A0B868C78}">
      <dsp:nvSpPr>
        <dsp:cNvPr id="0" name=""/>
        <dsp:cNvSpPr/>
      </dsp:nvSpPr>
      <dsp:spPr>
        <a:xfrm>
          <a:off x="4357707" y="2857514"/>
          <a:ext cx="3979145" cy="2387487"/>
        </a:xfrm>
        <a:prstGeom prst="round2SameRect">
          <a:avLst/>
        </a:prstGeom>
        <a:solidFill>
          <a:srgbClr val="CCFF33">
            <a:alpha val="14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b="1" kern="1200" dirty="0" smtClean="0">
              <a:solidFill>
                <a:schemeClr val="tx1"/>
              </a:solidFill>
              <a:cs typeface="Tahoma" pitchFamily="34" charset="0"/>
            </a:rPr>
            <a:t>Fortalecimiento del equipo de trabajo de sistemas de información que ha apoyado el desarrollo de las tecnologías de información , comunicaciones y el procesamiento y generación para la Secretaria y otras dependencias de la Gobernación y el nivel nacional .</a:t>
          </a:r>
          <a:endParaRPr lang="es-CO" sz="1900" b="1" kern="1200" dirty="0" smtClean="0">
            <a:solidFill>
              <a:schemeClr val="tx1"/>
            </a:solidFill>
            <a:cs typeface="Tahoma" pitchFamily="34" charset="0"/>
          </a:endParaRPr>
        </a:p>
      </dsp:txBody>
      <dsp:txXfrm>
        <a:off x="4357707" y="2857514"/>
        <a:ext cx="3979145" cy="2387487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BA138C-26A5-4466-9E24-38FD8E587FCC}">
      <dsp:nvSpPr>
        <dsp:cNvPr id="0" name=""/>
        <dsp:cNvSpPr/>
      </dsp:nvSpPr>
      <dsp:spPr>
        <a:xfrm>
          <a:off x="10" y="0"/>
          <a:ext cx="2952779" cy="564673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  <a:alpha val="8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chemeClr val="tx2">
                  <a:lumMod val="75000"/>
                </a:schemeClr>
              </a:solidFill>
            </a:rPr>
            <a:t>INDICADORES</a:t>
          </a:r>
          <a:endParaRPr lang="es-ES" sz="2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0" y="0"/>
        <a:ext cx="2952779" cy="564673"/>
      </dsp:txXfrm>
    </dsp:sp>
    <dsp:sp modelId="{334D8860-1786-432C-A581-CCDC7B715AB1}">
      <dsp:nvSpPr>
        <dsp:cNvPr id="0" name=""/>
        <dsp:cNvSpPr/>
      </dsp:nvSpPr>
      <dsp:spPr>
        <a:xfrm>
          <a:off x="357185" y="1071560"/>
          <a:ext cx="7178263" cy="2256889"/>
        </a:xfrm>
        <a:prstGeom prst="roundRect">
          <a:avLst>
            <a:gd name="adj" fmla="val 10000"/>
          </a:avLst>
        </a:prstGeom>
        <a:solidFill>
          <a:srgbClr val="CCFFCC">
            <a:alpha val="4000"/>
          </a:srgb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ea typeface="+mn-ea"/>
              <a:cs typeface="Tahoma" pitchFamily="34" charset="0"/>
            </a:rPr>
            <a:t>Cobertura en el reporte de información de los componentes de información </a:t>
          </a:r>
          <a:r>
            <a:rPr lang="es-ES" sz="2400" b="1" kern="1200" dirty="0" err="1" smtClean="0">
              <a:solidFill>
                <a:schemeClr val="tx1"/>
              </a:solidFill>
              <a:ea typeface="+mn-ea"/>
              <a:cs typeface="Tahoma" pitchFamily="34" charset="0"/>
            </a:rPr>
            <a:t>normatizados</a:t>
          </a:r>
          <a:r>
            <a:rPr lang="es-ES" sz="2400" b="1" kern="1200" dirty="0" smtClean="0">
              <a:solidFill>
                <a:schemeClr val="tx1"/>
              </a:solidFill>
              <a:ea typeface="+mn-ea"/>
              <a:cs typeface="Tahoma" pitchFamily="34" charset="0"/>
            </a:rPr>
            <a:t> por cada uno de los actores: 95.4% a septiembre 2011  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357185" y="1071560"/>
        <a:ext cx="7178263" cy="2256889"/>
      </dsp:txXfrm>
    </dsp:sp>
    <dsp:sp modelId="{D7B331B4-0555-4BF0-A183-74B023A056AF}">
      <dsp:nvSpPr>
        <dsp:cNvPr id="0" name=""/>
        <dsp:cNvSpPr/>
      </dsp:nvSpPr>
      <dsp:spPr>
        <a:xfrm>
          <a:off x="357185" y="3499782"/>
          <a:ext cx="7100716" cy="2143819"/>
        </a:xfrm>
        <a:prstGeom prst="roundRect">
          <a:avLst>
            <a:gd name="adj" fmla="val 10000"/>
          </a:avLst>
        </a:prstGeom>
        <a:solidFill>
          <a:srgbClr val="92D050">
            <a:alpha val="0"/>
          </a:srgb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ea typeface="+mn-ea"/>
              <a:cs typeface="Tahoma" pitchFamily="34" charset="0"/>
            </a:rPr>
            <a:t>Apoyo en el procesamiento y generación de la información para el cálculo de los indicadores del </a:t>
          </a:r>
          <a:r>
            <a:rPr lang="es-ES" sz="2400" b="1" kern="1200" dirty="0" err="1" smtClean="0">
              <a:solidFill>
                <a:schemeClr val="tx1"/>
              </a:solidFill>
              <a:ea typeface="+mn-ea"/>
              <a:cs typeface="Tahoma" pitchFamily="34" charset="0"/>
            </a:rPr>
            <a:t>Macroproblema</a:t>
          </a:r>
          <a:r>
            <a:rPr lang="es-ES" sz="2400" b="1" kern="1200" dirty="0" smtClean="0">
              <a:solidFill>
                <a:schemeClr val="tx1"/>
              </a:solidFill>
              <a:ea typeface="+mn-ea"/>
              <a:cs typeface="Tahoma" pitchFamily="34" charset="0"/>
            </a:rPr>
            <a:t> – (Indicadores  de resultado) del plan de salud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357185" y="3499782"/>
        <a:ext cx="7100716" cy="2143819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D2668E4-134D-41C8-A1A8-97B70631F56D}">
      <dsp:nvSpPr>
        <dsp:cNvPr id="0" name=""/>
        <dsp:cNvSpPr/>
      </dsp:nvSpPr>
      <dsp:spPr>
        <a:xfrm>
          <a:off x="1679159" y="952507"/>
          <a:ext cx="5975055" cy="2380968"/>
        </a:xfrm>
        <a:prstGeom prst="rect">
          <a:avLst/>
        </a:prstGeom>
        <a:solidFill>
          <a:schemeClr val="accent3">
            <a:tint val="40000"/>
            <a:hueOff val="0"/>
            <a:satOff val="0"/>
            <a:lumOff val="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9136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/>
            <a:t>Inversión en el programa fortalecimiento de la evaluación y monitoreo de las condiciones de salud : </a:t>
          </a:r>
          <a:endParaRPr lang="es-ES" sz="2800" b="1" kern="1200" dirty="0"/>
        </a:p>
      </dsp:txBody>
      <dsp:txXfrm>
        <a:off x="2635168" y="952507"/>
        <a:ext cx="5019046" cy="2380968"/>
      </dsp:txXfrm>
    </dsp:sp>
    <dsp:sp modelId="{5BE78C7E-64DA-47DB-8E8A-90D9F9831456}">
      <dsp:nvSpPr>
        <dsp:cNvPr id="0" name=""/>
        <dsp:cNvSpPr/>
      </dsp:nvSpPr>
      <dsp:spPr>
        <a:xfrm>
          <a:off x="1679159" y="3333475"/>
          <a:ext cx="5975055" cy="2380968"/>
        </a:xfrm>
        <a:prstGeom prst="rect">
          <a:avLst/>
        </a:prstGeom>
        <a:solidFill>
          <a:schemeClr val="accent3">
            <a:tint val="40000"/>
            <a:hueOff val="0"/>
            <a:satOff val="0"/>
            <a:lumOff val="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9136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/>
            <a:t>Proyecto “Desarrollo de las tecnologías de información y comunicaciones de la Secretaria  2008-2011”  $</a:t>
          </a:r>
          <a:r>
            <a:rPr lang="es-CO" sz="2800" b="1" kern="1200" dirty="0" smtClean="0"/>
            <a:t>7.695.678 </a:t>
          </a:r>
          <a:endParaRPr lang="es-ES" sz="2800" b="1" kern="1200" dirty="0"/>
        </a:p>
      </dsp:txBody>
      <dsp:txXfrm>
        <a:off x="2635168" y="3333475"/>
        <a:ext cx="5019046" cy="2380968"/>
      </dsp:txXfrm>
    </dsp:sp>
    <dsp:sp modelId="{41DB837C-0690-472A-9848-3D88EA1F818E}">
      <dsp:nvSpPr>
        <dsp:cNvPr id="0" name=""/>
        <dsp:cNvSpPr/>
      </dsp:nvSpPr>
      <dsp:spPr>
        <a:xfrm>
          <a:off x="50278" y="0"/>
          <a:ext cx="2379778" cy="2379778"/>
        </a:xfrm>
        <a:prstGeom prst="ellipse">
          <a:avLst/>
        </a:prstGeom>
        <a:solidFill>
          <a:schemeClr val="accent3">
            <a:hueOff val="0"/>
            <a:satOff val="0"/>
            <a:lumOff val="0"/>
            <a:alpha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b="1" kern="1200" dirty="0" smtClean="0">
              <a:solidFill>
                <a:schemeClr val="tx1"/>
              </a:solidFill>
            </a:rPr>
            <a:t>RECURSOS FINANCIEROS</a:t>
          </a:r>
          <a:endParaRPr lang="es-ES" sz="2300" b="1" kern="1200" dirty="0">
            <a:solidFill>
              <a:schemeClr val="tx1"/>
            </a:solidFill>
          </a:endParaRPr>
        </a:p>
      </dsp:txBody>
      <dsp:txXfrm>
        <a:off x="50278" y="0"/>
        <a:ext cx="2379778" cy="237977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D2668E4-134D-41C8-A1A8-97B70631F56D}">
      <dsp:nvSpPr>
        <dsp:cNvPr id="0" name=""/>
        <dsp:cNvSpPr/>
      </dsp:nvSpPr>
      <dsp:spPr>
        <a:xfrm>
          <a:off x="1285934" y="631069"/>
          <a:ext cx="6214338" cy="1295660"/>
        </a:xfrm>
        <a:prstGeom prst="rect">
          <a:avLst/>
        </a:prstGeom>
        <a:solidFill>
          <a:schemeClr val="accent1">
            <a:tint val="55000"/>
            <a:hueOff val="0"/>
            <a:satOff val="0"/>
            <a:lumOff val="0"/>
            <a:alpha val="3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9568" rIns="99568" bIns="99568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tx1"/>
              </a:solidFill>
              <a:cs typeface="Tahoma" pitchFamily="34" charset="0"/>
            </a:rPr>
            <a:t>Función por Ley 715/2001 43.1.6. Adoptar, implementar, administrar y coordinar la operación en su territorio del sistema integral de información en salud, así como generar y reportar la información requerida por el Sistema.</a:t>
          </a:r>
          <a:endParaRPr lang="es-ES" sz="1400" b="1" kern="1200" dirty="0"/>
        </a:p>
      </dsp:txBody>
      <dsp:txXfrm>
        <a:off x="2280228" y="631069"/>
        <a:ext cx="5220044" cy="1295660"/>
      </dsp:txXfrm>
    </dsp:sp>
    <dsp:sp modelId="{3219C5FF-AE09-4CE2-94B7-8A295539D3CD}">
      <dsp:nvSpPr>
        <dsp:cNvPr id="0" name=""/>
        <dsp:cNvSpPr/>
      </dsp:nvSpPr>
      <dsp:spPr>
        <a:xfrm>
          <a:off x="1276901" y="1926730"/>
          <a:ext cx="6232404" cy="1248822"/>
        </a:xfrm>
        <a:prstGeom prst="rect">
          <a:avLst/>
        </a:prstGeom>
        <a:solidFill>
          <a:schemeClr val="accent1">
            <a:tint val="55000"/>
            <a:hueOff val="0"/>
            <a:satOff val="0"/>
            <a:lumOff val="0"/>
            <a:alpha val="3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9568" rIns="99568" bIns="99568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tx1"/>
              </a:solidFill>
              <a:cs typeface="Tahoma" pitchFamily="34" charset="0"/>
            </a:rPr>
            <a:t>Decreto 3518/2006 del MPS Tiene</a:t>
          </a:r>
          <a:r>
            <a:rPr lang="es-ES_tradnl" sz="1400" b="1" kern="1200" dirty="0" smtClean="0">
              <a:solidFill>
                <a:schemeClr val="tx1"/>
              </a:solidFill>
              <a:cs typeface="Tahoma" pitchFamily="34" charset="0"/>
            </a:rPr>
            <a:t> como función el Implementar y difundir el sistema de información establecido por el Ministerio de la Protección Social para la recolección, procesamiento, transferencia, actualización, validación, organización, disposición y administración de datos de vigilancia en Salud Pública .</a:t>
          </a:r>
          <a:endParaRPr lang="es-ES" sz="1400" b="1" kern="1200" dirty="0"/>
        </a:p>
      </dsp:txBody>
      <dsp:txXfrm>
        <a:off x="2274086" y="1926730"/>
        <a:ext cx="5235219" cy="1248822"/>
      </dsp:txXfrm>
    </dsp:sp>
    <dsp:sp modelId="{9A391041-AD66-42DE-AD23-F9086C53A740}">
      <dsp:nvSpPr>
        <dsp:cNvPr id="0" name=""/>
        <dsp:cNvSpPr/>
      </dsp:nvSpPr>
      <dsp:spPr>
        <a:xfrm>
          <a:off x="1302205" y="3153672"/>
          <a:ext cx="6198782" cy="1292582"/>
        </a:xfrm>
        <a:prstGeom prst="rect">
          <a:avLst/>
        </a:prstGeom>
        <a:solidFill>
          <a:schemeClr val="accent1">
            <a:tint val="55000"/>
            <a:hueOff val="0"/>
            <a:satOff val="0"/>
            <a:lumOff val="0"/>
            <a:alpha val="3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9568" rIns="99568" bIns="99568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Resolución 3374 DE 2000 (Diciembre 27) Por la cual se reglamentan los datos básicos que deben reportar los prestadores de servicios de salud y las entidades administradoras de planes de beneficios sobre los servicios de salud prestados</a:t>
          </a:r>
          <a:endParaRPr lang="es-ES" sz="1400" b="1" kern="1200" dirty="0"/>
        </a:p>
      </dsp:txBody>
      <dsp:txXfrm>
        <a:off x="2294010" y="3153672"/>
        <a:ext cx="5206976" cy="1292582"/>
      </dsp:txXfrm>
    </dsp:sp>
    <dsp:sp modelId="{C0E0DE85-48FD-4258-9877-E05D9765A004}">
      <dsp:nvSpPr>
        <dsp:cNvPr id="0" name=""/>
        <dsp:cNvSpPr/>
      </dsp:nvSpPr>
      <dsp:spPr>
        <a:xfrm>
          <a:off x="1285876" y="4429159"/>
          <a:ext cx="6147749" cy="1594757"/>
        </a:xfrm>
        <a:prstGeom prst="rect">
          <a:avLst/>
        </a:prstGeom>
        <a:solidFill>
          <a:schemeClr val="accent1">
            <a:tint val="55000"/>
            <a:hueOff val="0"/>
            <a:satOff val="0"/>
            <a:lumOff val="0"/>
            <a:alpha val="3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9568" rIns="99568" bIns="99568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Circular 00064 Octubre 2008 </a:t>
          </a:r>
          <a:r>
            <a:rPr lang="es-ES" sz="1400" b="1" kern="1200" dirty="0" smtClean="0"/>
            <a:t>Responsabilidades en el proceso de implementación de la automatización de los certificados de nacido vivo y defunción</a:t>
          </a:r>
          <a:endParaRPr lang="es-ES" sz="1400" b="1" kern="1200" dirty="0"/>
        </a:p>
      </dsp:txBody>
      <dsp:txXfrm>
        <a:off x="2269516" y="4429159"/>
        <a:ext cx="5164109" cy="1594757"/>
      </dsp:txXfrm>
    </dsp:sp>
    <dsp:sp modelId="{41DB837C-0690-472A-9848-3D88EA1F818E}">
      <dsp:nvSpPr>
        <dsp:cNvPr id="0" name=""/>
        <dsp:cNvSpPr/>
      </dsp:nvSpPr>
      <dsp:spPr>
        <a:xfrm>
          <a:off x="0" y="0"/>
          <a:ext cx="2238892" cy="1959630"/>
        </a:xfrm>
        <a:prstGeom prst="ellipse">
          <a:avLst/>
        </a:prstGeom>
        <a:solidFill>
          <a:srgbClr val="006600">
            <a:alpha val="28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solidFill>
                <a:schemeClr val="tx1"/>
              </a:solidFill>
            </a:rPr>
            <a:t>N0RMATIVIDAD</a:t>
          </a:r>
          <a:endParaRPr lang="es-ES" sz="1800" b="1" kern="1200" dirty="0">
            <a:solidFill>
              <a:schemeClr val="tx1"/>
            </a:solidFill>
          </a:endParaRPr>
        </a:p>
      </dsp:txBody>
      <dsp:txXfrm>
        <a:off x="0" y="0"/>
        <a:ext cx="2238892" cy="195963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44DBD2-D2E5-42F7-94BD-4257047C205B}">
      <dsp:nvSpPr>
        <dsp:cNvPr id="0" name=""/>
        <dsp:cNvSpPr/>
      </dsp:nvSpPr>
      <dsp:spPr>
        <a:xfrm>
          <a:off x="933" y="27792"/>
          <a:ext cx="3639047" cy="2183428"/>
        </a:xfrm>
        <a:prstGeom prst="roundRect">
          <a:avLst/>
        </a:prstGeom>
        <a:solidFill>
          <a:schemeClr val="accent1">
            <a:lumMod val="20000"/>
            <a:lumOff val="80000"/>
            <a:alpha val="40000"/>
          </a:schemeClr>
        </a:solidFill>
        <a:ln w="25400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rgbClr val="006600"/>
              </a:solidFill>
              <a:cs typeface="Tahoma" pitchFamily="34" charset="0"/>
            </a:rPr>
            <a:t>Liderar el desarrollo del sistema de información en salud en la Secretaria y en el Departamento.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200" kern="1200" dirty="0"/>
        </a:p>
      </dsp:txBody>
      <dsp:txXfrm>
        <a:off x="933" y="27792"/>
        <a:ext cx="3639047" cy="2183428"/>
      </dsp:txXfrm>
    </dsp:sp>
    <dsp:sp modelId="{9F1F6297-3834-48BF-9397-97C1C953B203}">
      <dsp:nvSpPr>
        <dsp:cNvPr id="0" name=""/>
        <dsp:cNvSpPr/>
      </dsp:nvSpPr>
      <dsp:spPr>
        <a:xfrm>
          <a:off x="4003885" y="27792"/>
          <a:ext cx="3639047" cy="2183428"/>
        </a:xfrm>
        <a:prstGeom prst="roundRect">
          <a:avLst/>
        </a:prstGeom>
        <a:solidFill>
          <a:schemeClr val="accent1">
            <a:lumMod val="20000"/>
            <a:lumOff val="80000"/>
            <a:alpha val="67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rgbClr val="006600"/>
              </a:solidFill>
              <a:cs typeface="Tahoma" pitchFamily="34" charset="0"/>
            </a:rPr>
            <a:t>Coordinar  con la Dirección de informática de la Gobernación el desarrollo tecnológico asociado y el trabajo por procesos para el SIG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200" kern="1200" dirty="0"/>
        </a:p>
      </dsp:txBody>
      <dsp:txXfrm>
        <a:off x="4003885" y="27792"/>
        <a:ext cx="3639047" cy="2183428"/>
      </dsp:txXfrm>
    </dsp:sp>
    <dsp:sp modelId="{5B3CCF2D-6257-450D-B030-ACB0DCB01A78}">
      <dsp:nvSpPr>
        <dsp:cNvPr id="0" name=""/>
        <dsp:cNvSpPr/>
      </dsp:nvSpPr>
      <dsp:spPr>
        <a:xfrm>
          <a:off x="2002409" y="2575125"/>
          <a:ext cx="3639047" cy="2183428"/>
        </a:xfrm>
        <a:prstGeom prst="roundRect">
          <a:avLst/>
        </a:prstGeom>
        <a:solidFill>
          <a:schemeClr val="accent3">
            <a:lumMod val="40000"/>
            <a:lumOff val="60000"/>
            <a:alpha val="6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rgbClr val="006600"/>
              </a:solidFill>
              <a:cs typeface="Tahoma" pitchFamily="34" charset="0"/>
            </a:rPr>
            <a:t>Liderar la elaboración del diagnóstico de la situación de salud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b="1" kern="1200" dirty="0" smtClean="0">
            <a:solidFill>
              <a:srgbClr val="006600"/>
            </a:solidFill>
            <a:cs typeface="Tahoma" pitchFamily="34" charset="0"/>
          </a:endParaRP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200" kern="1200" dirty="0"/>
        </a:p>
      </dsp:txBody>
      <dsp:txXfrm>
        <a:off x="2002409" y="2575125"/>
        <a:ext cx="3639047" cy="218342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AD521E-4247-4419-BFF5-384654241620}">
      <dsp:nvSpPr>
        <dsp:cNvPr id="0" name=""/>
        <dsp:cNvSpPr/>
      </dsp:nvSpPr>
      <dsp:spPr>
        <a:xfrm>
          <a:off x="163744" y="0"/>
          <a:ext cx="3952046" cy="3515852"/>
        </a:xfrm>
        <a:prstGeom prst="roundRect">
          <a:avLst>
            <a:gd name="adj" fmla="val 10000"/>
          </a:avLst>
        </a:prstGeom>
        <a:solidFill>
          <a:srgbClr val="92D050">
            <a:alpha val="21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rgbClr val="006600"/>
              </a:solidFill>
              <a:cs typeface="Tahoma" pitchFamily="34" charset="0"/>
            </a:rPr>
            <a:t>Liderar, Asesorar y asistir técnicamente a las 125 DLS y  ESE en la implementación de los componentes del Sistema de información claves para el sector  y que se definan por el nivel nacional y departamental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b="1" kern="1200" dirty="0" smtClean="0">
            <a:solidFill>
              <a:srgbClr val="006600"/>
            </a:solidFill>
            <a:cs typeface="Tahoma" pitchFamily="34" charset="0"/>
          </a:endParaRP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kern="1200" dirty="0"/>
        </a:p>
      </dsp:txBody>
      <dsp:txXfrm>
        <a:off x="163744" y="1406340"/>
        <a:ext cx="3952046" cy="1406340"/>
      </dsp:txXfrm>
    </dsp:sp>
    <dsp:sp modelId="{F2ADF682-A370-4629-9918-B24DC1C57F12}">
      <dsp:nvSpPr>
        <dsp:cNvPr id="0" name=""/>
        <dsp:cNvSpPr/>
      </dsp:nvSpPr>
      <dsp:spPr>
        <a:xfrm>
          <a:off x="1739642" y="0"/>
          <a:ext cx="858063" cy="1047589"/>
        </a:xfrm>
        <a:prstGeom prst="ellipse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4FF328-140A-4963-ADBC-47D321593810}">
      <dsp:nvSpPr>
        <dsp:cNvPr id="0" name=""/>
        <dsp:cNvSpPr/>
      </dsp:nvSpPr>
      <dsp:spPr>
        <a:xfrm>
          <a:off x="4360566" y="0"/>
          <a:ext cx="3823565" cy="3515852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  <a:alpha val="3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chemeClr val="tx1"/>
              </a:solidFill>
              <a:cs typeface="Tahoma" pitchFamily="34" charset="0"/>
            </a:rPr>
            <a:t>Consolidar la información contenida en los  RIPS y el SIVIGILA del departamento,  generar informes y realizar la retroalimentación correspondiente a los municipios y a los entes departamentales y nacionales.</a:t>
          </a:r>
          <a:endParaRPr lang="es-MX" sz="2200" b="1" kern="1200" dirty="0" smtClean="0">
            <a:solidFill>
              <a:srgbClr val="006600"/>
            </a:solidFill>
            <a:cs typeface="Tahoma" pitchFamily="34" charset="0"/>
          </a:endParaRP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b="1" kern="1200" dirty="0" smtClean="0">
            <a:solidFill>
              <a:srgbClr val="006600"/>
            </a:solidFill>
            <a:cs typeface="Tahoma" pitchFamily="34" charset="0"/>
          </a:endParaRP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b="1" kern="1200" dirty="0" smtClean="0">
            <a:solidFill>
              <a:srgbClr val="006600"/>
            </a:solidFill>
            <a:cs typeface="Tahoma" pitchFamily="34" charset="0"/>
          </a:endParaRP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b="1" kern="1200" dirty="0" smtClean="0">
            <a:solidFill>
              <a:srgbClr val="006600"/>
            </a:solidFill>
            <a:cs typeface="Tahoma" pitchFamily="34" charset="0"/>
          </a:endParaRP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b="1" kern="1200" dirty="0" smtClean="0">
            <a:solidFill>
              <a:srgbClr val="006600"/>
            </a:solidFill>
            <a:cs typeface="Tahoma" pitchFamily="34" charset="0"/>
          </a:endParaRPr>
        </a:p>
      </dsp:txBody>
      <dsp:txXfrm>
        <a:off x="4360566" y="1406340"/>
        <a:ext cx="3823565" cy="1406340"/>
      </dsp:txXfrm>
    </dsp:sp>
    <dsp:sp modelId="{6571FF1E-1FC8-4CDB-A946-FA7E2B194090}">
      <dsp:nvSpPr>
        <dsp:cNvPr id="0" name=""/>
        <dsp:cNvSpPr/>
      </dsp:nvSpPr>
      <dsp:spPr>
        <a:xfrm>
          <a:off x="5529438" y="0"/>
          <a:ext cx="1213348" cy="900832"/>
        </a:xfrm>
        <a:prstGeom prst="ellipse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0C7AD8-48FD-44AE-A792-D530C8C2F12E}">
      <dsp:nvSpPr>
        <dsp:cNvPr id="0" name=""/>
        <dsp:cNvSpPr/>
      </dsp:nvSpPr>
      <dsp:spPr>
        <a:xfrm flipV="1">
          <a:off x="367303" y="0"/>
          <a:ext cx="7274291" cy="90408"/>
        </a:xfrm>
        <a:prstGeom prst="leftRightArrow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AD521E-4247-4419-BFF5-384654241620}">
      <dsp:nvSpPr>
        <dsp:cNvPr id="0" name=""/>
        <dsp:cNvSpPr/>
      </dsp:nvSpPr>
      <dsp:spPr>
        <a:xfrm>
          <a:off x="254300" y="0"/>
          <a:ext cx="4038138" cy="3571900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chemeClr val="tx1"/>
              </a:solidFill>
              <a:cs typeface="Tahoma" pitchFamily="34" charset="0"/>
            </a:rPr>
            <a:t>Apoyar la coordinación y realización del comité de estadísticas vitales del departamento en su trabajo interinstitucional y apoyar al comité de  vigilancia epidemiológica en la generación de informes.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kern="1200" dirty="0"/>
        </a:p>
      </dsp:txBody>
      <dsp:txXfrm>
        <a:off x="254300" y="1428760"/>
        <a:ext cx="4038138" cy="1428760"/>
      </dsp:txXfrm>
    </dsp:sp>
    <dsp:sp modelId="{F2ADF682-A370-4629-9918-B24DC1C57F12}">
      <dsp:nvSpPr>
        <dsp:cNvPr id="0" name=""/>
        <dsp:cNvSpPr/>
      </dsp:nvSpPr>
      <dsp:spPr>
        <a:xfrm>
          <a:off x="1866866" y="0"/>
          <a:ext cx="871742" cy="1064289"/>
        </a:xfrm>
        <a:prstGeom prst="ellipse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4FF328-140A-4963-ADBC-47D321593810}">
      <dsp:nvSpPr>
        <dsp:cNvPr id="0" name=""/>
        <dsp:cNvSpPr/>
      </dsp:nvSpPr>
      <dsp:spPr>
        <a:xfrm>
          <a:off x="4539639" y="0"/>
          <a:ext cx="3553525" cy="3571900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  <a:alpha val="23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/>
              </a:solidFill>
              <a:cs typeface="Tahoma" pitchFamily="34" charset="0"/>
            </a:rPr>
            <a:t>Verificar la calidad de los registros de certificados de defunción y nacimientos del  Departamento, retroalimentar a los municipios, consolidar, codificar y generar informes e indicadores trazadores para el sector y establecidos en el plan de salud.</a:t>
          </a:r>
          <a:endParaRPr lang="es-MX" sz="2000" b="1" kern="1200" dirty="0" smtClean="0">
            <a:solidFill>
              <a:srgbClr val="006600"/>
            </a:solidFill>
            <a:cs typeface="Tahoma" pitchFamily="34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b="1" kern="1200" dirty="0" smtClean="0">
            <a:solidFill>
              <a:srgbClr val="006600"/>
            </a:solidFill>
            <a:cs typeface="Tahoma" pitchFamily="34" charset="0"/>
          </a:endParaRPr>
        </a:p>
      </dsp:txBody>
      <dsp:txXfrm>
        <a:off x="4539639" y="1428760"/>
        <a:ext cx="3553525" cy="1428760"/>
      </dsp:txXfrm>
    </dsp:sp>
    <dsp:sp modelId="{6571FF1E-1FC8-4CDB-A946-FA7E2B194090}">
      <dsp:nvSpPr>
        <dsp:cNvPr id="0" name=""/>
        <dsp:cNvSpPr/>
      </dsp:nvSpPr>
      <dsp:spPr>
        <a:xfrm>
          <a:off x="5563944" y="0"/>
          <a:ext cx="1232690" cy="915192"/>
        </a:xfrm>
        <a:prstGeom prst="ellipse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0C7AD8-48FD-44AE-A792-D530C8C2F12E}">
      <dsp:nvSpPr>
        <dsp:cNvPr id="0" name=""/>
        <dsp:cNvSpPr/>
      </dsp:nvSpPr>
      <dsp:spPr>
        <a:xfrm flipV="1">
          <a:off x="453463" y="0"/>
          <a:ext cx="7107044" cy="91849"/>
        </a:xfrm>
        <a:prstGeom prst="leftRightArrow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AD521E-4247-4419-BFF5-384654241620}">
      <dsp:nvSpPr>
        <dsp:cNvPr id="0" name=""/>
        <dsp:cNvSpPr/>
      </dsp:nvSpPr>
      <dsp:spPr>
        <a:xfrm>
          <a:off x="163744" y="0"/>
          <a:ext cx="3952046" cy="3286148"/>
        </a:xfrm>
        <a:prstGeom prst="roundRect">
          <a:avLst>
            <a:gd name="adj" fmla="val 10000"/>
          </a:avLst>
        </a:prstGeom>
        <a:solidFill>
          <a:schemeClr val="accent3">
            <a:lumMod val="75000"/>
            <a:alpha val="27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b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chemeClr val="tx1"/>
              </a:solidFill>
              <a:cs typeface="Tahoma" pitchFamily="34" charset="0"/>
            </a:rPr>
            <a:t>Mantener la infraestructura informática y de comunicaciones  actualizada y funcionando en coordinación con la dirección de informática. </a:t>
          </a:r>
          <a:endParaRPr lang="es-ES" sz="2200" kern="1200" dirty="0">
            <a:solidFill>
              <a:schemeClr val="tx1"/>
            </a:solidFill>
          </a:endParaRPr>
        </a:p>
      </dsp:txBody>
      <dsp:txXfrm>
        <a:off x="163744" y="1314459"/>
        <a:ext cx="3952046" cy="1314459"/>
      </dsp:txXfrm>
    </dsp:sp>
    <dsp:sp modelId="{F2ADF682-A370-4629-9918-B24DC1C57F12}">
      <dsp:nvSpPr>
        <dsp:cNvPr id="0" name=""/>
        <dsp:cNvSpPr/>
      </dsp:nvSpPr>
      <dsp:spPr>
        <a:xfrm>
          <a:off x="1765784" y="0"/>
          <a:ext cx="802003" cy="979146"/>
        </a:xfrm>
        <a:prstGeom prst="ellipse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4FF328-140A-4963-ADBC-47D321593810}">
      <dsp:nvSpPr>
        <dsp:cNvPr id="0" name=""/>
        <dsp:cNvSpPr/>
      </dsp:nvSpPr>
      <dsp:spPr>
        <a:xfrm>
          <a:off x="4357573" y="0"/>
          <a:ext cx="3823565" cy="3286148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  <a:alpha val="6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b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rgbClr val="006600"/>
              </a:solidFill>
              <a:cs typeface="Tahoma" pitchFamily="34" charset="0"/>
            </a:rPr>
            <a:t>Desarrollar y mantener aplicaciones que soportan los diferentes procesos de la organización. </a:t>
          </a:r>
          <a:endParaRPr lang="es-MX" sz="2000" b="1" kern="1200" dirty="0" smtClean="0">
            <a:solidFill>
              <a:srgbClr val="006600"/>
            </a:solidFill>
            <a:cs typeface="Tahoma" pitchFamily="34" charset="0"/>
          </a:endParaRPr>
        </a:p>
      </dsp:txBody>
      <dsp:txXfrm>
        <a:off x="4357573" y="1314459"/>
        <a:ext cx="3823565" cy="1314459"/>
      </dsp:txXfrm>
    </dsp:sp>
    <dsp:sp modelId="{6571FF1E-1FC8-4CDB-A946-FA7E2B194090}">
      <dsp:nvSpPr>
        <dsp:cNvPr id="0" name=""/>
        <dsp:cNvSpPr/>
      </dsp:nvSpPr>
      <dsp:spPr>
        <a:xfrm>
          <a:off x="5570248" y="0"/>
          <a:ext cx="1134075" cy="841977"/>
        </a:xfrm>
        <a:prstGeom prst="ellipse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0C7AD8-48FD-44AE-A792-D530C8C2F12E}">
      <dsp:nvSpPr>
        <dsp:cNvPr id="0" name=""/>
        <dsp:cNvSpPr/>
      </dsp:nvSpPr>
      <dsp:spPr>
        <a:xfrm flipV="1">
          <a:off x="367303" y="0"/>
          <a:ext cx="7274291" cy="84501"/>
        </a:xfrm>
        <a:prstGeom prst="leftRightArrow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D19686-9450-4501-A517-2EE27827DF2C}">
      <dsp:nvSpPr>
        <dsp:cNvPr id="0" name=""/>
        <dsp:cNvSpPr/>
      </dsp:nvSpPr>
      <dsp:spPr>
        <a:xfrm>
          <a:off x="1" y="76107"/>
          <a:ext cx="3838920" cy="866578"/>
        </a:xfrm>
        <a:prstGeom prst="roundRect">
          <a:avLst/>
        </a:prstGeom>
        <a:solidFill>
          <a:srgbClr val="CCFFCC">
            <a:alpha val="47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b="1" kern="1200" dirty="0" smtClean="0">
              <a:solidFill>
                <a:schemeClr val="tx1"/>
              </a:solidFill>
              <a:cs typeface="Tahoma" pitchFamily="34" charset="0"/>
            </a:rPr>
            <a:t>Asesoría y asistencia técnica </a:t>
          </a:r>
          <a:endParaRPr lang="es-ES" sz="2100" kern="1200" dirty="0">
            <a:solidFill>
              <a:schemeClr val="tx1"/>
            </a:solidFill>
          </a:endParaRPr>
        </a:p>
      </dsp:txBody>
      <dsp:txXfrm>
        <a:off x="1" y="76107"/>
        <a:ext cx="3838920" cy="866578"/>
      </dsp:txXfrm>
    </dsp:sp>
    <dsp:sp modelId="{022507CE-9AEA-423F-B2A9-E805B23108FF}">
      <dsp:nvSpPr>
        <dsp:cNvPr id="0" name=""/>
        <dsp:cNvSpPr/>
      </dsp:nvSpPr>
      <dsp:spPr>
        <a:xfrm>
          <a:off x="40" y="952946"/>
          <a:ext cx="3838920" cy="4175659"/>
        </a:xfrm>
        <a:prstGeom prst="rect">
          <a:avLst/>
        </a:prstGeom>
        <a:solidFill>
          <a:schemeClr val="accent3">
            <a:lumMod val="20000"/>
            <a:lumOff val="80000"/>
            <a:alpha val="2000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b="1" kern="1200" dirty="0" smtClean="0">
              <a:cs typeface="Tahoma" pitchFamily="34" charset="0"/>
            </a:rPr>
            <a:t>A las  125 Direcciones Locales de Salud e Instituciones  Prestadoras de Servicios de Salud para su implementación, actualización, mantenimiento, y reporte de la información relacionada con los componentes de RUAF-ND, </a:t>
          </a:r>
          <a:r>
            <a:rPr lang="es-ES" sz="2100" b="1" kern="1200" dirty="0" err="1" smtClean="0">
              <a:cs typeface="Tahoma" pitchFamily="34" charset="0"/>
            </a:rPr>
            <a:t>Sivigila</a:t>
          </a:r>
          <a:r>
            <a:rPr lang="es-ES" sz="2100" b="1" kern="1200" dirty="0" smtClean="0">
              <a:cs typeface="Tahoma" pitchFamily="34" charset="0"/>
            </a:rPr>
            <a:t>, </a:t>
          </a:r>
          <a:r>
            <a:rPr lang="es-ES" sz="2100" b="1" kern="1200" dirty="0" err="1" smtClean="0">
              <a:cs typeface="Tahoma" pitchFamily="34" charset="0"/>
            </a:rPr>
            <a:t>Rips</a:t>
          </a:r>
          <a:r>
            <a:rPr lang="es-ES" sz="2100" b="1" kern="1200" dirty="0" smtClean="0">
              <a:cs typeface="Tahoma" pitchFamily="34" charset="0"/>
            </a:rPr>
            <a:t>, ESI_IRAG, SIGA- Desplazados, Aseguramiento </a:t>
          </a:r>
          <a:endParaRPr lang="es-ES" sz="2100" kern="1200" dirty="0"/>
        </a:p>
      </dsp:txBody>
      <dsp:txXfrm>
        <a:off x="40" y="952946"/>
        <a:ext cx="3838920" cy="4175659"/>
      </dsp:txXfrm>
    </dsp:sp>
    <dsp:sp modelId="{6C5680E7-3762-4692-8930-6BEB6600F1DE}">
      <dsp:nvSpPr>
        <dsp:cNvPr id="0" name=""/>
        <dsp:cNvSpPr/>
      </dsp:nvSpPr>
      <dsp:spPr>
        <a:xfrm>
          <a:off x="4376409" y="86367"/>
          <a:ext cx="3838920" cy="866578"/>
        </a:xfrm>
        <a:prstGeom prst="roundRect">
          <a:avLst/>
        </a:prstGeom>
        <a:solidFill>
          <a:srgbClr val="CCFFCC">
            <a:alpha val="42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b="1" kern="1200" dirty="0" smtClean="0">
              <a:solidFill>
                <a:schemeClr val="tx1"/>
              </a:solidFill>
              <a:cs typeface="Tahoma" pitchFamily="34" charset="0"/>
            </a:rPr>
            <a:t>Desarrollo y mantenimiento de los siguientes módulos</a:t>
          </a:r>
          <a:endParaRPr lang="es-ES" sz="2100" kern="1200" dirty="0">
            <a:solidFill>
              <a:schemeClr val="tx1"/>
            </a:solidFill>
          </a:endParaRPr>
        </a:p>
      </dsp:txBody>
      <dsp:txXfrm>
        <a:off x="4376409" y="86367"/>
        <a:ext cx="3838920" cy="866578"/>
      </dsp:txXfrm>
    </dsp:sp>
    <dsp:sp modelId="{360F476F-EFBC-4616-A0FA-0B28923F4229}">
      <dsp:nvSpPr>
        <dsp:cNvPr id="0" name=""/>
        <dsp:cNvSpPr/>
      </dsp:nvSpPr>
      <dsp:spPr>
        <a:xfrm>
          <a:off x="4376409" y="952946"/>
          <a:ext cx="3838920" cy="4175659"/>
        </a:xfrm>
        <a:prstGeom prst="rect">
          <a:avLst/>
        </a:prstGeom>
        <a:solidFill>
          <a:schemeClr val="accent3">
            <a:lumMod val="20000"/>
            <a:lumOff val="80000"/>
            <a:alpha val="2000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b="1" kern="1200" dirty="0" smtClean="0">
              <a:cs typeface="Tahoma" pitchFamily="34" charset="0"/>
            </a:rPr>
            <a:t>Habilitación, auditoría de cuentas médicas, tutelas, registro de profesionales, establecimientos, licencias de rayos X, licencias salud ocupacional, carnet de protección radiológica, regulación de atenciones, RIPS, </a:t>
          </a:r>
          <a:r>
            <a:rPr lang="es-ES" sz="2100" b="1" kern="1200" dirty="0" err="1" smtClean="0">
              <a:cs typeface="Tahoma" pitchFamily="34" charset="0"/>
            </a:rPr>
            <a:t>Sivigila</a:t>
          </a:r>
          <a:r>
            <a:rPr lang="es-ES" sz="2100" b="1" kern="1200" dirty="0" smtClean="0">
              <a:cs typeface="Tahoma" pitchFamily="34" charset="0"/>
            </a:rPr>
            <a:t>, PAISOFT, aseguramiento, laboratorio departamental, nómina, cartera financiera y Vigilancia Epidemiológica.</a:t>
          </a:r>
          <a:endParaRPr lang="es-ES" sz="2100" kern="1200" dirty="0"/>
        </a:p>
      </dsp:txBody>
      <dsp:txXfrm>
        <a:off x="4376409" y="952946"/>
        <a:ext cx="3838920" cy="4175659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D19686-9450-4501-A517-2EE27827DF2C}">
      <dsp:nvSpPr>
        <dsp:cNvPr id="0" name=""/>
        <dsp:cNvSpPr/>
      </dsp:nvSpPr>
      <dsp:spPr>
        <a:xfrm>
          <a:off x="1" y="70179"/>
          <a:ext cx="3838920" cy="815892"/>
        </a:xfrm>
        <a:prstGeom prst="roundRect">
          <a:avLst/>
        </a:prstGeom>
        <a:solidFill>
          <a:srgbClr val="006600">
            <a:alpha val="31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tx1"/>
              </a:solidFill>
              <a:cs typeface="Tahoma" pitchFamily="34" charset="0"/>
            </a:rPr>
            <a:t>Publicaciones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1" y="70179"/>
        <a:ext cx="3838920" cy="815892"/>
      </dsp:txXfrm>
    </dsp:sp>
    <dsp:sp modelId="{022507CE-9AEA-423F-B2A9-E805B23108FF}">
      <dsp:nvSpPr>
        <dsp:cNvPr id="0" name=""/>
        <dsp:cNvSpPr/>
      </dsp:nvSpPr>
      <dsp:spPr>
        <a:xfrm>
          <a:off x="40" y="853745"/>
          <a:ext cx="3838920" cy="4323374"/>
        </a:xfrm>
        <a:prstGeom prst="round2DiagRect">
          <a:avLst/>
        </a:prstGeom>
        <a:solidFill>
          <a:schemeClr val="accent3">
            <a:lumMod val="20000"/>
            <a:lumOff val="80000"/>
            <a:alpha val="3200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b="1" kern="1200" dirty="0" smtClean="0">
              <a:cs typeface="Tahoma" pitchFamily="34" charset="0"/>
            </a:rPr>
            <a:t>Indicadores básicos de salud de los años 2008, 2009, 2010  y elaboración del diagnóstico de la situación de salud del departamento de Antioquia al 2008 y al   2010.</a:t>
          </a:r>
          <a:endParaRPr lang="es-ES" sz="2000" kern="1200" dirty="0"/>
        </a:p>
      </dsp:txBody>
      <dsp:txXfrm>
        <a:off x="40" y="853745"/>
        <a:ext cx="3838920" cy="4323374"/>
      </dsp:txXfrm>
    </dsp:sp>
    <dsp:sp modelId="{6C5680E7-3762-4692-8930-6BEB6600F1DE}">
      <dsp:nvSpPr>
        <dsp:cNvPr id="0" name=""/>
        <dsp:cNvSpPr/>
      </dsp:nvSpPr>
      <dsp:spPr>
        <a:xfrm>
          <a:off x="4376409" y="37853"/>
          <a:ext cx="3838920" cy="815892"/>
        </a:xfrm>
        <a:prstGeom prst="roundRect">
          <a:avLst/>
        </a:prstGeom>
        <a:solidFill>
          <a:srgbClr val="006600">
            <a:alpha val="37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tx1"/>
              </a:solidFill>
              <a:cs typeface="Tahoma" pitchFamily="34" charset="0"/>
            </a:rPr>
            <a:t>Infraestructura de Hardware,  Software y Comunicaciones, 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4376409" y="37853"/>
        <a:ext cx="3838920" cy="815892"/>
      </dsp:txXfrm>
    </dsp:sp>
    <dsp:sp modelId="{360F476F-EFBC-4616-A0FA-0B28923F4229}">
      <dsp:nvSpPr>
        <dsp:cNvPr id="0" name=""/>
        <dsp:cNvSpPr/>
      </dsp:nvSpPr>
      <dsp:spPr>
        <a:xfrm>
          <a:off x="4376449" y="857247"/>
          <a:ext cx="3838920" cy="4323374"/>
        </a:xfrm>
        <a:prstGeom prst="round2DiagRect">
          <a:avLst/>
        </a:prstGeom>
        <a:solidFill>
          <a:schemeClr val="accent3">
            <a:lumMod val="40000"/>
            <a:lumOff val="60000"/>
            <a:alpha val="2900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b="1" kern="1200" dirty="0" smtClean="0">
              <a:cs typeface="Tahoma" pitchFamily="34" charset="0"/>
            </a:rPr>
            <a:t>Actualización, con la adquisición de 200 PC ,  3 servidores y su respectivo software, red de datos cableada e inalámbrica del piso 8 y el programa aéreo, enlace a través de internet con las DLS y ESE y </a:t>
          </a:r>
          <a:r>
            <a:rPr lang="es-ES" sz="2000" b="1" kern="1200" dirty="0" err="1" smtClean="0">
              <a:cs typeface="Tahoma" pitchFamily="34" charset="0"/>
            </a:rPr>
            <a:t>Lan</a:t>
          </a:r>
          <a:r>
            <a:rPr lang="es-ES" sz="2000" b="1" kern="1200" dirty="0" smtClean="0">
              <a:cs typeface="Tahoma" pitchFamily="34" charset="0"/>
            </a:rPr>
            <a:t>  </a:t>
          </a:r>
          <a:r>
            <a:rPr lang="es-ES" sz="2000" b="1" kern="1200" dirty="0" err="1" smtClean="0">
              <a:cs typeface="Tahoma" pitchFamily="34" charset="0"/>
            </a:rPr>
            <a:t>to</a:t>
          </a:r>
          <a:r>
            <a:rPr lang="es-ES" sz="2000" b="1" kern="1200" dirty="0" smtClean="0">
              <a:cs typeface="Tahoma" pitchFamily="34" charset="0"/>
            </a:rPr>
            <a:t> </a:t>
          </a:r>
          <a:r>
            <a:rPr lang="es-ES" sz="2000" b="1" kern="1200" dirty="0" err="1" smtClean="0">
              <a:cs typeface="Tahoma" pitchFamily="34" charset="0"/>
            </a:rPr>
            <a:t>Lan</a:t>
          </a:r>
          <a:r>
            <a:rPr lang="es-ES" sz="2000" b="1" kern="1200" dirty="0" smtClean="0">
              <a:cs typeface="Tahoma" pitchFamily="34" charset="0"/>
            </a:rPr>
            <a:t> con las dependencias de la Secretaria ubicadas en El Hospital la María, PAS, Hospital General, Almacén  y HSVP. </a:t>
          </a:r>
          <a:endParaRPr lang="es-ES" sz="2000" kern="1200" dirty="0"/>
        </a:p>
      </dsp:txBody>
      <dsp:txXfrm>
        <a:off x="4376449" y="857247"/>
        <a:ext cx="3838920" cy="4323374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DD7B64B-6A10-49EA-82C3-07F7006C4DBB}">
      <dsp:nvSpPr>
        <dsp:cNvPr id="0" name=""/>
        <dsp:cNvSpPr/>
      </dsp:nvSpPr>
      <dsp:spPr>
        <a:xfrm>
          <a:off x="1020" y="56761"/>
          <a:ext cx="3979145" cy="2387487"/>
        </a:xfrm>
        <a:prstGeom prst="round1Rect">
          <a:avLst/>
        </a:prstGeom>
        <a:solidFill>
          <a:srgbClr val="CCFFCC">
            <a:alpha val="17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chemeClr val="tx1"/>
              </a:solidFill>
              <a:cs typeface="Tahoma" pitchFamily="34" charset="0"/>
            </a:rPr>
            <a:t>Recopilación, procesamiento, consolidación y generación de informes  y retroalimentación de la información de estadísticas vitales, morbilidad,  vigilancia epidemiológica.</a:t>
          </a:r>
          <a:endParaRPr lang="es-ES" sz="2200" kern="1200" dirty="0">
            <a:solidFill>
              <a:schemeClr val="tx1"/>
            </a:solidFill>
          </a:endParaRPr>
        </a:p>
      </dsp:txBody>
      <dsp:txXfrm>
        <a:off x="1020" y="56761"/>
        <a:ext cx="3979145" cy="2387487"/>
      </dsp:txXfrm>
    </dsp:sp>
    <dsp:sp modelId="{205F199F-9090-4845-BA77-AB46C2D0DADC}">
      <dsp:nvSpPr>
        <dsp:cNvPr id="0" name=""/>
        <dsp:cNvSpPr/>
      </dsp:nvSpPr>
      <dsp:spPr>
        <a:xfrm>
          <a:off x="4378080" y="56761"/>
          <a:ext cx="3979145" cy="2387487"/>
        </a:xfrm>
        <a:prstGeom prst="round1Rect">
          <a:avLst/>
        </a:prstGeom>
        <a:solidFill>
          <a:srgbClr val="CCFFCC">
            <a:alpha val="35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chemeClr val="tx1"/>
              </a:solidFill>
              <a:cs typeface="Tahoma" pitchFamily="34" charset="0"/>
            </a:rPr>
            <a:t>Digitalización de hojas de vida, tutelas, contratos, y registros de ingresos y egresos de tesorería</a:t>
          </a:r>
          <a:endParaRPr lang="es-ES" sz="2200" kern="1200" dirty="0">
            <a:solidFill>
              <a:schemeClr val="tx1"/>
            </a:solidFill>
          </a:endParaRPr>
        </a:p>
      </dsp:txBody>
      <dsp:txXfrm>
        <a:off x="4378080" y="56761"/>
        <a:ext cx="3979145" cy="2387487"/>
      </dsp:txXfrm>
    </dsp:sp>
    <dsp:sp modelId="{3DDD7B46-E4C9-41DD-B5FA-B47CF51D1F13}">
      <dsp:nvSpPr>
        <dsp:cNvPr id="0" name=""/>
        <dsp:cNvSpPr/>
      </dsp:nvSpPr>
      <dsp:spPr>
        <a:xfrm>
          <a:off x="0" y="2857514"/>
          <a:ext cx="3979145" cy="2387487"/>
        </a:xfrm>
        <a:prstGeom prst="round1Rect">
          <a:avLst/>
        </a:prstGeom>
        <a:solidFill>
          <a:schemeClr val="accent3">
            <a:lumMod val="20000"/>
            <a:lumOff val="80000"/>
            <a:alpha val="4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chemeClr val="tx1"/>
              </a:solidFill>
              <a:cs typeface="Tahoma" pitchFamily="34" charset="0"/>
            </a:rPr>
            <a:t>Rediseño y actualización de contenidos de la pagina web</a:t>
          </a:r>
          <a:endParaRPr lang="es-ES" sz="2200" kern="1200" dirty="0">
            <a:solidFill>
              <a:schemeClr val="tx1"/>
            </a:solidFill>
          </a:endParaRPr>
        </a:p>
      </dsp:txBody>
      <dsp:txXfrm>
        <a:off x="0" y="2857514"/>
        <a:ext cx="3979145" cy="2387487"/>
      </dsp:txXfrm>
    </dsp:sp>
    <dsp:sp modelId="{AACEE92D-7E19-4EFE-B65B-6379514B1A13}">
      <dsp:nvSpPr>
        <dsp:cNvPr id="0" name=""/>
        <dsp:cNvSpPr/>
      </dsp:nvSpPr>
      <dsp:spPr>
        <a:xfrm>
          <a:off x="4357707" y="2786081"/>
          <a:ext cx="3979145" cy="2387487"/>
        </a:xfrm>
        <a:prstGeom prst="round1Rect">
          <a:avLst/>
        </a:prstGeom>
        <a:solidFill>
          <a:schemeClr val="accent3">
            <a:lumMod val="40000"/>
            <a:lumOff val="60000"/>
            <a:alpha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chemeClr val="tx1"/>
              </a:solidFill>
              <a:cs typeface="Tahoma" pitchFamily="34" charset="0"/>
            </a:rPr>
            <a:t>Apoyo a la gestión de trámites y pago electrónico por internet a través del portal web .</a:t>
          </a:r>
          <a:endParaRPr lang="es-ES" sz="2200" kern="1200" dirty="0">
            <a:solidFill>
              <a:schemeClr val="tx1"/>
            </a:solidFill>
          </a:endParaRPr>
        </a:p>
      </dsp:txBody>
      <dsp:txXfrm>
        <a:off x="4357707" y="2786081"/>
        <a:ext cx="3979145" cy="23874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578F8A-7CEA-4B28-9191-BC33491807DE}" type="datetimeFigureOut">
              <a:rPr lang="es-ES" smtClean="0"/>
              <a:pPr/>
              <a:t>23/11/2011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52AA0-C420-4CBB-A638-04A7C73F45D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52AA0-C420-4CBB-A638-04A7C73F45D5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80898-0DBF-4130-B302-5B32783ABD27}" type="datetimeFigureOut">
              <a:rPr lang="es-ES" smtClean="0"/>
              <a:pPr/>
              <a:t>23/11/2011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4F1A4-7DF7-4264-A3B1-DC03CDF79D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80898-0DBF-4130-B302-5B32783ABD27}" type="datetimeFigureOut">
              <a:rPr lang="es-ES" smtClean="0"/>
              <a:pPr/>
              <a:t>23/11/2011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4F1A4-7DF7-4264-A3B1-DC03CDF79D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80898-0DBF-4130-B302-5B32783ABD27}" type="datetimeFigureOut">
              <a:rPr lang="es-ES" smtClean="0"/>
              <a:pPr/>
              <a:t>23/11/2011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4F1A4-7DF7-4264-A3B1-DC03CDF79D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80898-0DBF-4130-B302-5B32783ABD27}" type="datetimeFigureOut">
              <a:rPr lang="es-ES" smtClean="0"/>
              <a:pPr/>
              <a:t>23/11/2011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4F1A4-7DF7-4264-A3B1-DC03CDF79D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80898-0DBF-4130-B302-5B32783ABD27}" type="datetimeFigureOut">
              <a:rPr lang="es-ES" smtClean="0"/>
              <a:pPr/>
              <a:t>23/11/2011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4F1A4-7DF7-4264-A3B1-DC03CDF79D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80898-0DBF-4130-B302-5B32783ABD27}" type="datetimeFigureOut">
              <a:rPr lang="es-ES" smtClean="0"/>
              <a:pPr/>
              <a:t>23/11/2011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4F1A4-7DF7-4264-A3B1-DC03CDF79D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80898-0DBF-4130-B302-5B32783ABD27}" type="datetimeFigureOut">
              <a:rPr lang="es-ES" smtClean="0"/>
              <a:pPr/>
              <a:t>23/11/2011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4F1A4-7DF7-4264-A3B1-DC03CDF79D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80898-0DBF-4130-B302-5B32783ABD27}" type="datetimeFigureOut">
              <a:rPr lang="es-ES" smtClean="0"/>
              <a:pPr/>
              <a:t>23/11/2011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4F1A4-7DF7-4264-A3B1-DC03CDF79D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80898-0DBF-4130-B302-5B32783ABD27}" type="datetimeFigureOut">
              <a:rPr lang="es-ES" smtClean="0"/>
              <a:pPr/>
              <a:t>23/11/2011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4F1A4-7DF7-4264-A3B1-DC03CDF79D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80898-0DBF-4130-B302-5B32783ABD27}" type="datetimeFigureOut">
              <a:rPr lang="es-ES" smtClean="0"/>
              <a:pPr/>
              <a:t>23/11/2011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4F1A4-7DF7-4264-A3B1-DC03CDF79D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80898-0DBF-4130-B302-5B32783ABD27}" type="datetimeFigureOut">
              <a:rPr lang="es-ES" smtClean="0"/>
              <a:pPr/>
              <a:t>23/11/2011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4F1A4-7DF7-4264-A3B1-DC03CDF79D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080898-0DBF-4130-B302-5B32783ABD27}" type="datetimeFigureOut">
              <a:rPr lang="es-ES" smtClean="0"/>
              <a:pPr/>
              <a:t>23/11/2011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4F1A4-7DF7-4264-A3B1-DC03CDF79D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slide" Target="slide11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slide" Target="slide12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slide" Target="slide2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slide" Target="slide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slide" Target="slide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diagramLayout" Target="../diagrams/layout1.xml"/><Relationship Id="rId7" Type="http://schemas.openxmlformats.org/officeDocument/2006/relationships/slide" Target="slide9.xml"/><Relationship Id="rId12" Type="http://schemas.openxmlformats.org/officeDocument/2006/relationships/slide" Target="slide14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slide" Target="slide13.xml"/><Relationship Id="rId5" Type="http://schemas.openxmlformats.org/officeDocument/2006/relationships/diagramColors" Target="../diagrams/colors1.xml"/><Relationship Id="rId10" Type="http://schemas.openxmlformats.org/officeDocument/2006/relationships/slide" Target="slide8.xml"/><Relationship Id="rId4" Type="http://schemas.openxmlformats.org/officeDocument/2006/relationships/diagramQuickStyle" Target="../diagrams/quickStyle1.xml"/><Relationship Id="rId9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slide" Target="slide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slide" Target="slide5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diagramLayout" Target="../diagrams/layout4.xml"/><Relationship Id="rId7" Type="http://schemas.openxmlformats.org/officeDocument/2006/relationships/slide" Target="slide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slide" Target="slide7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slide" Target="slide2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diagramLayout" Target="../diagrams/layout7.xml"/><Relationship Id="rId7" Type="http://schemas.openxmlformats.org/officeDocument/2006/relationships/slide" Target="slide2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886728" cy="3100408"/>
          </a:xfrm>
          <a:ln>
            <a:noFill/>
          </a:ln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s-CO" b="1" cap="all" dirty="0" smtClean="0">
                <a:ln w="9000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PRESENTACIÓN  E INFORME DE GESTIÓN  2008 - 2011</a:t>
            </a:r>
            <a:br>
              <a:rPr lang="es-CO" b="1" cap="all" dirty="0" smtClean="0">
                <a:ln w="9000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s-CO" sz="4000" b="1" cap="all" dirty="0" smtClean="0">
                <a:ln w="9000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DESPACHO</a:t>
            </a:r>
            <a:r>
              <a:rPr lang="es-CO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s-CO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es-E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71472" y="2996952"/>
            <a:ext cx="7572428" cy="3096344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ct val="50000"/>
              </a:spcBef>
            </a:pPr>
            <a:r>
              <a:rPr lang="es-CO" sz="3600" b="1" cap="all" dirty="0" smtClean="0">
                <a:ln w="9000" cmpd="sng">
                  <a:solidFill>
                    <a:schemeClr val="bg1">
                      <a:lumMod val="7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</a:rPr>
              <a:t>EQUIPO DE SISTEMAS DE INFORMACIÓN EN SALUD</a:t>
            </a:r>
          </a:p>
          <a:p>
            <a:pPr>
              <a:spcBef>
                <a:spcPct val="50000"/>
              </a:spcBef>
            </a:pPr>
            <a:endParaRPr lang="es-CO" sz="3600" b="1" cap="all" dirty="0" smtClean="0">
              <a:ln w="9000" cmpd="sng">
                <a:solidFill>
                  <a:schemeClr val="bg1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  <a:reflection blurRad="12700" stA="28000" endPos="45000" dist="1000" dir="5400000" sy="-100000" algn="bl" rotWithShape="0"/>
              </a:effectLst>
            </a:endParaRPr>
          </a:p>
          <a:p>
            <a:pPr>
              <a:spcBef>
                <a:spcPct val="50000"/>
              </a:spcBef>
            </a:pPr>
            <a:r>
              <a:rPr lang="es-CO" sz="3600" b="1" cap="all" dirty="0" smtClean="0">
                <a:ln w="9000" cmpd="sng">
                  <a:solidFill>
                    <a:schemeClr val="bg1">
                      <a:lumMod val="7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</a:rPr>
              <a:t>Por:</a:t>
            </a:r>
          </a:p>
          <a:p>
            <a:pPr>
              <a:spcBef>
                <a:spcPct val="50000"/>
              </a:spcBef>
            </a:pPr>
            <a:r>
              <a:rPr lang="es-CO" sz="3600" b="1" cap="all" dirty="0" smtClean="0">
                <a:ln w="9000" cmpd="sng">
                  <a:solidFill>
                    <a:schemeClr val="bg1">
                      <a:lumMod val="7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</a:rPr>
              <a:t>Patricia Elena Pamplona A.</a:t>
            </a:r>
          </a:p>
          <a:p>
            <a:pPr>
              <a:spcBef>
                <a:spcPct val="50000"/>
              </a:spcBef>
            </a:pPr>
            <a:r>
              <a:rPr lang="es-CO" b="1" cap="all" dirty="0" smtClean="0">
                <a:ln w="9000" cmpd="sng">
                  <a:solidFill>
                    <a:schemeClr val="bg1">
                      <a:lumMod val="7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</a:rPr>
              <a:t>Secretaria Seccional de Salud  y Protección Social de Antioquia</a:t>
            </a:r>
          </a:p>
          <a:p>
            <a:pPr>
              <a:spcBef>
                <a:spcPct val="50000"/>
              </a:spcBef>
            </a:pPr>
            <a:r>
              <a:rPr lang="es-CO" b="1" cap="all" dirty="0" smtClean="0">
                <a:ln w="9000" cmpd="sng">
                  <a:solidFill>
                    <a:schemeClr val="bg1">
                      <a:lumMod val="7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</a:rPr>
              <a:t>Medellín, noviembre 2011</a:t>
            </a:r>
            <a:endParaRPr lang="es-ES" b="1" cap="all" dirty="0" smtClean="0">
              <a:ln w="9000" cmpd="sng">
                <a:solidFill>
                  <a:schemeClr val="bg1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  <a:reflection blurRad="12700" stA="28000" endPos="45000" dist="1000" dir="5400000" sy="-100000" algn="bl" rotWithShape="0"/>
              </a:effectLst>
            </a:endParaRPr>
          </a:p>
          <a:p>
            <a:endParaRPr lang="es-E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6000"/>
          </a:xfrm>
        </p:spPr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rgbClr val="006600"/>
                </a:solidFill>
                <a:cs typeface="Tahoma" pitchFamily="34" charset="0"/>
              </a:rPr>
              <a:t>GESTIÓN 2008 - 2011</a:t>
            </a:r>
            <a:endParaRPr lang="es-ES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500034" y="1142984"/>
          <a:ext cx="8215370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Proceso">
            <a:hlinkClick r:id="rId7" action="ppaction://hlinksldjump"/>
          </p:cNvPr>
          <p:cNvSpPr/>
          <p:nvPr/>
        </p:nvSpPr>
        <p:spPr>
          <a:xfrm>
            <a:off x="7215206" y="5786454"/>
            <a:ext cx="1928794" cy="1071546"/>
          </a:xfrm>
          <a:prstGeom prst="flowChartProcess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rgbClr val="006600"/>
                </a:solidFill>
                <a:cs typeface="Tahoma" pitchFamily="34" charset="0"/>
              </a:rPr>
              <a:t>GESTIÓN 2008 - 2011</a:t>
            </a:r>
            <a:endParaRPr lang="es-ES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428596" y="1285860"/>
          <a:ext cx="8358246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Proceso">
            <a:hlinkClick r:id="rId7" action="ppaction://hlinksldjump"/>
          </p:cNvPr>
          <p:cNvSpPr/>
          <p:nvPr/>
        </p:nvSpPr>
        <p:spPr>
          <a:xfrm>
            <a:off x="7358082" y="5715016"/>
            <a:ext cx="1500198" cy="1142984"/>
          </a:xfrm>
          <a:prstGeom prst="flowChartProcess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es-ES" b="1" dirty="0" smtClean="0">
                <a:solidFill>
                  <a:srgbClr val="006600"/>
                </a:solidFill>
                <a:cs typeface="Tahoma" pitchFamily="34" charset="0"/>
              </a:rPr>
              <a:t>GESTIÓN 2008 - 2011</a:t>
            </a:r>
            <a:endParaRPr lang="es-ES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285720" y="1071546"/>
          <a:ext cx="8358246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Elipse">
            <a:hlinkClick r:id="rId7" action="ppaction://hlinksldjump"/>
          </p:cNvPr>
          <p:cNvSpPr/>
          <p:nvPr/>
        </p:nvSpPr>
        <p:spPr>
          <a:xfrm>
            <a:off x="7429520" y="5643578"/>
            <a:ext cx="1285884" cy="1214422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Diagrama"/>
          <p:cNvGraphicFramePr/>
          <p:nvPr/>
        </p:nvGraphicFramePr>
        <p:xfrm>
          <a:off x="571472" y="285728"/>
          <a:ext cx="8001056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8 Elipse">
            <a:hlinkClick r:id="rId7" action="ppaction://hlinksldjump"/>
          </p:cNvPr>
          <p:cNvSpPr/>
          <p:nvPr/>
        </p:nvSpPr>
        <p:spPr>
          <a:xfrm>
            <a:off x="7429520" y="5643578"/>
            <a:ext cx="1285884" cy="1214422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500034" y="357166"/>
          <a:ext cx="7429552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Elipse">
            <a:hlinkClick r:id="rId7" action="ppaction://hlinksldjump"/>
          </p:cNvPr>
          <p:cNvSpPr/>
          <p:nvPr/>
        </p:nvSpPr>
        <p:spPr>
          <a:xfrm>
            <a:off x="7429520" y="5643578"/>
            <a:ext cx="1285884" cy="1214422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3042" y="3429000"/>
            <a:ext cx="6500858" cy="1143000"/>
          </a:xfrm>
          <a:noFill/>
          <a:ln>
            <a:noFill/>
          </a:ln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ES" sz="6000" b="1" kern="0" dirty="0" smtClean="0">
                <a:solidFill>
                  <a:srgbClr val="008000"/>
                </a:solidFill>
              </a:rPr>
              <a:t>Muchas Gracias</a:t>
            </a:r>
            <a:br>
              <a:rPr lang="es-ES" sz="6000" b="1" kern="0" dirty="0" smtClean="0">
                <a:solidFill>
                  <a:srgbClr val="008000"/>
                </a:solidFill>
              </a:rPr>
            </a:br>
            <a:r>
              <a:rPr lang="es-ES" sz="6000" b="1" kern="0" dirty="0" smtClean="0">
                <a:solidFill>
                  <a:srgbClr val="008000"/>
                </a:solidFill>
              </a:rPr>
              <a:t/>
            </a:r>
            <a:br>
              <a:rPr lang="es-ES" sz="6000" b="1" kern="0" dirty="0" smtClean="0">
                <a:solidFill>
                  <a:srgbClr val="008000"/>
                </a:solidFill>
              </a:rPr>
            </a:br>
            <a:r>
              <a:rPr lang="es-ES" dirty="0" smtClean="0"/>
              <a:t> </a:t>
            </a:r>
            <a:r>
              <a:rPr lang="es-ES" dirty="0" smtClean="0">
                <a:solidFill>
                  <a:schemeClr val="accent6"/>
                </a:solidFill>
              </a:rPr>
              <a:t>La sabiduría suprema es tener sueños bastante grandes para no perderlos de vista mientras se persiguen. (William Faulkner)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 </a:t>
            </a:r>
            <a:r>
              <a:rPr lang="es-ES" b="1" kern="0" dirty="0" smtClean="0">
                <a:solidFill>
                  <a:srgbClr val="008000"/>
                </a:solidFill>
              </a:rPr>
              <a:t/>
            </a:r>
            <a:br>
              <a:rPr lang="es-ES" b="1" kern="0" dirty="0" smtClean="0">
                <a:solidFill>
                  <a:srgbClr val="008000"/>
                </a:solidFill>
              </a:rPr>
            </a:br>
            <a:endParaRPr lang="es-ES" dirty="0"/>
          </a:p>
        </p:txBody>
      </p:sp>
      <p:sp>
        <p:nvSpPr>
          <p:cNvPr id="3" name="2 Elipse">
            <a:hlinkClick r:id="rId2" action="ppaction://hlinksldjump"/>
          </p:cNvPr>
          <p:cNvSpPr/>
          <p:nvPr/>
        </p:nvSpPr>
        <p:spPr>
          <a:xfrm>
            <a:off x="7429520" y="5643578"/>
            <a:ext cx="1285884" cy="1214422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s-E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cs typeface="Tahoma" pitchFamily="34" charset="0"/>
              </a:rPr>
              <a:t>CONTENIDO</a:t>
            </a:r>
            <a:endParaRPr lang="es-ES" dirty="0">
              <a:solidFill>
                <a:srgbClr val="006600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28596" y="1285860"/>
          <a:ext cx="8229600" cy="47577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Proceso">
            <a:hlinkClick r:id="rId7" action="ppaction://hlinksldjump"/>
          </p:cNvPr>
          <p:cNvSpPr/>
          <p:nvPr/>
        </p:nvSpPr>
        <p:spPr>
          <a:xfrm>
            <a:off x="2643174" y="3786190"/>
            <a:ext cx="4357718" cy="571504"/>
          </a:xfrm>
          <a:prstGeom prst="flowChartProcess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Proceso">
            <a:hlinkClick r:id="rId8" action="ppaction://hlinksldjump"/>
          </p:cNvPr>
          <p:cNvSpPr/>
          <p:nvPr/>
        </p:nvSpPr>
        <p:spPr>
          <a:xfrm>
            <a:off x="2571736" y="1285860"/>
            <a:ext cx="4357718" cy="571504"/>
          </a:xfrm>
          <a:prstGeom prst="flowChartProcess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Proceso">
            <a:hlinkClick r:id="rId9" action="ppaction://hlinksldjump"/>
          </p:cNvPr>
          <p:cNvSpPr/>
          <p:nvPr/>
        </p:nvSpPr>
        <p:spPr>
          <a:xfrm>
            <a:off x="2500298" y="2143116"/>
            <a:ext cx="4357718" cy="571504"/>
          </a:xfrm>
          <a:prstGeom prst="flowChartProcess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Proceso">
            <a:hlinkClick r:id="rId10" action="ppaction://hlinksldjump"/>
          </p:cNvPr>
          <p:cNvSpPr/>
          <p:nvPr/>
        </p:nvSpPr>
        <p:spPr>
          <a:xfrm>
            <a:off x="2285984" y="2928934"/>
            <a:ext cx="4357718" cy="571504"/>
          </a:xfrm>
          <a:prstGeom prst="flowChartProcess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Proceso">
            <a:hlinkClick r:id="rId11" action="ppaction://hlinksldjump"/>
          </p:cNvPr>
          <p:cNvSpPr/>
          <p:nvPr/>
        </p:nvSpPr>
        <p:spPr>
          <a:xfrm>
            <a:off x="2643174" y="4572008"/>
            <a:ext cx="4357718" cy="571504"/>
          </a:xfrm>
          <a:prstGeom prst="flowChartProcess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Proceso">
            <a:hlinkClick r:id="rId12" action="ppaction://hlinksldjump"/>
          </p:cNvPr>
          <p:cNvSpPr/>
          <p:nvPr/>
        </p:nvSpPr>
        <p:spPr>
          <a:xfrm>
            <a:off x="2714612" y="5429264"/>
            <a:ext cx="4357718" cy="571504"/>
          </a:xfrm>
          <a:prstGeom prst="flowChartProcess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357158" y="285728"/>
          <a:ext cx="8001056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Proceso">
            <a:hlinkClick r:id="rId7" action="ppaction://hlinksldjump"/>
          </p:cNvPr>
          <p:cNvSpPr/>
          <p:nvPr/>
        </p:nvSpPr>
        <p:spPr>
          <a:xfrm>
            <a:off x="7215206" y="5572140"/>
            <a:ext cx="1714512" cy="1285860"/>
          </a:xfrm>
          <a:prstGeom prst="flowChartProcess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142852"/>
            <a:ext cx="8186766" cy="796908"/>
          </a:xfrm>
        </p:spPr>
        <p:txBody>
          <a:bodyPr/>
          <a:lstStyle/>
          <a:p>
            <a:r>
              <a:rPr lang="es-ES" b="1" dirty="0">
                <a:solidFill>
                  <a:srgbClr val="006600"/>
                </a:solidFill>
                <a:cs typeface="Tahoma" pitchFamily="34" charset="0"/>
              </a:rPr>
              <a:t>FUNCIONES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/>
          </p:cNvGraphicFramePr>
          <p:nvPr/>
        </p:nvGraphicFramePr>
        <p:xfrm>
          <a:off x="714348" y="1285860"/>
          <a:ext cx="7643866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Flecha derecha">
            <a:hlinkClick r:id="rId7" action="ppaction://hlinksldjump"/>
          </p:cNvPr>
          <p:cNvSpPr/>
          <p:nvPr/>
        </p:nvSpPr>
        <p:spPr>
          <a:xfrm>
            <a:off x="7500958" y="5572140"/>
            <a:ext cx="1357322" cy="1000132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rgbClr val="006600"/>
                </a:solidFill>
                <a:cs typeface="Tahoma" pitchFamily="34" charset="0"/>
              </a:rPr>
              <a:t>FUNCIONES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/>
          </p:cNvGraphicFramePr>
          <p:nvPr/>
        </p:nvGraphicFramePr>
        <p:xfrm>
          <a:off x="571472" y="1484784"/>
          <a:ext cx="8229600" cy="35158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Flecha derecha">
            <a:hlinkClick r:id="rId7" action="ppaction://hlinksldjump"/>
          </p:cNvPr>
          <p:cNvSpPr/>
          <p:nvPr/>
        </p:nvSpPr>
        <p:spPr>
          <a:xfrm>
            <a:off x="7500958" y="5572140"/>
            <a:ext cx="1357322" cy="1000132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Flecha derecha">
            <a:hlinkClick r:id="rId8" action="ppaction://hlinksldjump"/>
          </p:cNvPr>
          <p:cNvSpPr/>
          <p:nvPr/>
        </p:nvSpPr>
        <p:spPr>
          <a:xfrm>
            <a:off x="7653358" y="5724540"/>
            <a:ext cx="1357322" cy="1000132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rgbClr val="006600"/>
                </a:solidFill>
                <a:cs typeface="Tahoma" pitchFamily="34" charset="0"/>
              </a:rPr>
              <a:t>FUNCIONES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/>
          </p:cNvGraphicFramePr>
          <p:nvPr/>
        </p:nvGraphicFramePr>
        <p:xfrm>
          <a:off x="500034" y="1785926"/>
          <a:ext cx="8229600" cy="357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Flecha derecha">
            <a:hlinkClick r:id="rId7" action="ppaction://hlinksldjump"/>
          </p:cNvPr>
          <p:cNvSpPr/>
          <p:nvPr/>
        </p:nvSpPr>
        <p:spPr>
          <a:xfrm>
            <a:off x="7500958" y="5572140"/>
            <a:ext cx="1357322" cy="1000132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rgbClr val="006600"/>
                </a:solidFill>
                <a:cs typeface="Tahoma" pitchFamily="34" charset="0"/>
              </a:rPr>
              <a:t>FUNCIONES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/>
          </p:cNvGraphicFramePr>
          <p:nvPr/>
        </p:nvGraphicFramePr>
        <p:xfrm>
          <a:off x="571472" y="1643050"/>
          <a:ext cx="8229600" cy="3286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Flecha derecha">
            <a:hlinkClick r:id="rId7" action="ppaction://hlinksldjump"/>
          </p:cNvPr>
          <p:cNvSpPr/>
          <p:nvPr/>
        </p:nvSpPr>
        <p:spPr>
          <a:xfrm>
            <a:off x="7500958" y="5572140"/>
            <a:ext cx="1357322" cy="1000132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56000"/>
          </a:xfrm>
        </p:spPr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rgbClr val="006600"/>
                </a:solidFill>
                <a:cs typeface="Tahoma" pitchFamily="34" charset="0"/>
              </a:rPr>
              <a:t>EQUIPO DE TRABAJO</a:t>
            </a:r>
            <a:endParaRPr lang="es-ES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857224" y="1285860"/>
          <a:ext cx="7000924" cy="3786214"/>
        </p:xfrm>
        <a:graphic>
          <a:graphicData uri="http://schemas.openxmlformats.org/drawingml/2006/table">
            <a:tbl>
              <a:tblPr/>
              <a:tblGrid>
                <a:gridCol w="2975308"/>
                <a:gridCol w="2853389"/>
                <a:gridCol w="1172227"/>
              </a:tblGrid>
              <a:tr h="3830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4F6228"/>
                          </a:solidFill>
                          <a:latin typeface="Arial"/>
                          <a:ea typeface="Calibri"/>
                          <a:cs typeface="Times New Roman"/>
                        </a:rPr>
                        <a:t>Rol</a:t>
                      </a:r>
                      <a:endParaRPr lang="es-CO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4F6228"/>
                          </a:solidFill>
                          <a:latin typeface="Arial"/>
                          <a:ea typeface="Calibri"/>
                          <a:cs typeface="Times New Roman"/>
                        </a:rPr>
                        <a:t>Cargo responsable</a:t>
                      </a:r>
                      <a:endParaRPr lang="es-CO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4F6228"/>
                          </a:solidFill>
                          <a:latin typeface="Arial"/>
                          <a:ea typeface="Calibri"/>
                          <a:cs typeface="Times New Roman"/>
                        </a:rPr>
                        <a:t>Número</a:t>
                      </a:r>
                      <a:endParaRPr lang="es-CO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39000"/>
                      </a:schemeClr>
                    </a:solidFill>
                  </a:tcPr>
                </a:tc>
              </a:tr>
              <a:tr h="3830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Coordinador</a:t>
                      </a:r>
                      <a:endParaRPr lang="es-CO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Profesional Especializado</a:t>
                      </a:r>
                      <a:endParaRPr lang="es-CO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es-CO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  <a:alpha val="39000"/>
                      </a:schemeClr>
                    </a:solidFill>
                  </a:tcPr>
                </a:tc>
              </a:tr>
              <a:tr h="3182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Ingeniero de sistemas</a:t>
                      </a:r>
                      <a:endParaRPr lang="es-CO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Profesional Universitario</a:t>
                      </a:r>
                      <a:endParaRPr lang="es-CO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8</a:t>
                      </a:r>
                      <a:endParaRPr lang="es-CO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  <a:alpha val="39000"/>
                      </a:schemeClr>
                    </a:solidFill>
                  </a:tcPr>
                </a:tc>
              </a:tr>
              <a:tr h="3830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Tecnólogos </a:t>
                      </a:r>
                      <a:r>
                        <a:rPr lang="es-ES" sz="11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en sistemas</a:t>
                      </a:r>
                      <a:endParaRPr lang="es-CO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Técnico</a:t>
                      </a:r>
                      <a:endParaRPr lang="es-CO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4</a:t>
                      </a:r>
                      <a:endParaRPr lang="es-CO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  <a:alpha val="39000"/>
                      </a:schemeClr>
                    </a:solidFill>
                  </a:tcPr>
                </a:tc>
              </a:tr>
              <a:tr h="62707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Tecnólogo </a:t>
                      </a:r>
                      <a:r>
                        <a:rPr lang="es-ES" sz="11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en sistemas – Soporte informático, digitalización </a:t>
                      </a:r>
                      <a:r>
                        <a:rPr lang="es-ES" sz="11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documentos</a:t>
                      </a:r>
                      <a:endParaRPr lang="es-CO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Técnico</a:t>
                      </a:r>
                      <a:endParaRPr lang="es-CO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es-CO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  <a:alpha val="39000"/>
                      </a:schemeClr>
                    </a:solidFill>
                  </a:tcPr>
                </a:tc>
              </a:tr>
              <a:tr h="5809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Gerentes de sistemas de información en Salud</a:t>
                      </a:r>
                      <a:endParaRPr lang="es-CO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Profesional Universitario</a:t>
                      </a:r>
                      <a:endParaRPr lang="es-CO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5</a:t>
                      </a:r>
                      <a:endParaRPr lang="es-CO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  <a:alpha val="39000"/>
                      </a:schemeClr>
                    </a:solidFill>
                  </a:tcPr>
                </a:tc>
              </a:tr>
              <a:tr h="43056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Técnico </a:t>
                      </a:r>
                      <a:r>
                        <a:rPr lang="es-ES" sz="11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sistemas de información en salud</a:t>
                      </a:r>
                      <a:endParaRPr lang="es-CO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Tecnico</a:t>
                      </a:r>
                      <a:endParaRPr lang="es-CO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es-CO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  <a:alpha val="39000"/>
                      </a:schemeClr>
                    </a:solidFill>
                  </a:tcPr>
                </a:tc>
              </a:tr>
              <a:tr h="3370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Auxiliares</a:t>
                      </a:r>
                      <a:endParaRPr lang="es-CO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Auxiliar</a:t>
                      </a:r>
                      <a:endParaRPr lang="es-CO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es-CO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  <a:alpha val="39000"/>
                      </a:schemeClr>
                    </a:solidFill>
                  </a:tcPr>
                </a:tc>
              </a:tr>
              <a:tr h="3431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Secretaria</a:t>
                      </a:r>
                      <a:endParaRPr lang="es-CO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Auxiliar</a:t>
                      </a:r>
                      <a:endParaRPr lang="es-CO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es-CO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  <a:alpha val="39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3 Rectángulo">
            <a:hlinkClick r:id="rId3" action="ppaction://hlinksldjump"/>
          </p:cNvPr>
          <p:cNvSpPr/>
          <p:nvPr/>
        </p:nvSpPr>
        <p:spPr>
          <a:xfrm>
            <a:off x="7358082" y="5643578"/>
            <a:ext cx="1571636" cy="121442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es-ES" b="1" dirty="0" smtClean="0">
                <a:solidFill>
                  <a:srgbClr val="006600"/>
                </a:solidFill>
                <a:cs typeface="Tahoma" pitchFamily="34" charset="0"/>
              </a:rPr>
              <a:t>GESTIÓN 2008 - 2011</a:t>
            </a:r>
            <a:endParaRPr lang="es-ES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500034" y="1142984"/>
          <a:ext cx="8215370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>
            <a:hlinkClick r:id="rId7" action="ppaction://hlinksldjump"/>
          </p:cNvPr>
          <p:cNvSpPr/>
          <p:nvPr/>
        </p:nvSpPr>
        <p:spPr>
          <a:xfrm>
            <a:off x="7358082" y="5643578"/>
            <a:ext cx="1571636" cy="121442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Rectángulo">
            <a:hlinkClick r:id="rId8" action="ppaction://hlinksldjump"/>
          </p:cNvPr>
          <p:cNvSpPr/>
          <p:nvPr/>
        </p:nvSpPr>
        <p:spPr>
          <a:xfrm>
            <a:off x="7215206" y="5572140"/>
            <a:ext cx="1928794" cy="128586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939</TotalTime>
  <Words>986</Words>
  <Application>Microsoft Office PowerPoint</Application>
  <PresentationFormat>Presentación en pantalla (4:3)</PresentationFormat>
  <Paragraphs>90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Tema de Office</vt:lpstr>
      <vt:lpstr>PRESENTACIÓN  E INFORME DE GESTIÓN  2008 - 2011 DESPACHO </vt:lpstr>
      <vt:lpstr>CONTENIDO</vt:lpstr>
      <vt:lpstr>Diapositiva 3</vt:lpstr>
      <vt:lpstr>FUNCIONES</vt:lpstr>
      <vt:lpstr>FUNCIONES</vt:lpstr>
      <vt:lpstr>FUNCIONES</vt:lpstr>
      <vt:lpstr>FUNCIONES</vt:lpstr>
      <vt:lpstr>EQUIPO DE TRABAJO</vt:lpstr>
      <vt:lpstr>GESTIÓN 2008 - 2011</vt:lpstr>
      <vt:lpstr>GESTIÓN 2008 - 2011</vt:lpstr>
      <vt:lpstr>GESTIÓN 2008 - 2011</vt:lpstr>
      <vt:lpstr>GESTIÓN 2008 - 2011</vt:lpstr>
      <vt:lpstr>Diapositiva 13</vt:lpstr>
      <vt:lpstr>Diapositiva 14</vt:lpstr>
      <vt:lpstr>Muchas Gracias   La sabiduría suprema es tener sueños bastante grandes para no perderlos de vista mientras se persiguen. (William Faulkner)    </vt:lpstr>
    </vt:vector>
  </TitlesOfParts>
  <Company>DSSA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 E INFORME DE GESTIÓN  2008 - 2011 DESPACHO </dc:title>
  <dc:creator>Secretaria Seccional de Salud</dc:creator>
  <cp:lastModifiedBy>PPAMPLONAA</cp:lastModifiedBy>
  <cp:revision>149</cp:revision>
  <dcterms:created xsi:type="dcterms:W3CDTF">2011-11-18T17:46:36Z</dcterms:created>
  <dcterms:modified xsi:type="dcterms:W3CDTF">2011-11-24T00:30:33Z</dcterms:modified>
</cp:coreProperties>
</file>