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61" r:id="rId4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5337"/>
  </p:normalViewPr>
  <p:slideViewPr>
    <p:cSldViewPr snapToGrid="0" snapToObjects="1">
      <p:cViewPr varScale="1">
        <p:scale>
          <a:sx n="73" d="100"/>
          <a:sy n="73" d="100"/>
        </p:scale>
        <p:origin x="-38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80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059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89EC-7A7B-544D-A5D5-F717D2D08F44}" type="datetimeFigureOut">
              <a:rPr lang="es-ES_tradnl" smtClean="0"/>
              <a:t>08/03/2021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5E82-0A68-D34D-A45A-B927500390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83175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89EC-7A7B-544D-A5D5-F717D2D08F44}" type="datetimeFigureOut">
              <a:rPr lang="es-ES_tradnl" smtClean="0"/>
              <a:t>08/03/2021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5E82-0A68-D34D-A45A-B927500390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46824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7438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89EC-7A7B-544D-A5D5-F717D2D08F44}" type="datetimeFigureOut">
              <a:rPr lang="es-ES_tradnl" smtClean="0"/>
              <a:t>08/03/2021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5E82-0A68-D34D-A45A-B927500390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29009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89EC-7A7B-544D-A5D5-F717D2D08F44}" type="datetimeFigureOut">
              <a:rPr lang="es-ES_tradnl" smtClean="0"/>
              <a:t>08/03/2021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5E82-0A68-D34D-A45A-B927500390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7610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89EC-7A7B-544D-A5D5-F717D2D08F44}" type="datetimeFigureOut">
              <a:rPr lang="es-ES_tradnl" smtClean="0"/>
              <a:t>08/03/2021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5E82-0A68-D34D-A45A-B927500390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1276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89EC-7A7B-544D-A5D5-F717D2D08F44}" type="datetimeFigureOut">
              <a:rPr lang="es-ES_tradnl" smtClean="0"/>
              <a:t>08/03/2021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5E82-0A68-D34D-A45A-B927500390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46735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89EC-7A7B-544D-A5D5-F717D2D08F44}" type="datetimeFigureOut">
              <a:rPr lang="es-ES_tradnl" smtClean="0"/>
              <a:t>08/03/2021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5E82-0A68-D34D-A45A-B927500390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11060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89EC-7A7B-544D-A5D5-F717D2D08F44}" type="datetimeFigureOut">
              <a:rPr lang="es-ES_tradnl" smtClean="0"/>
              <a:t>08/03/2021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5E82-0A68-D34D-A45A-B927500390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75496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89EC-7A7B-544D-A5D5-F717D2D08F44}" type="datetimeFigureOut">
              <a:rPr lang="es-ES_tradnl" smtClean="0"/>
              <a:t>08/03/2021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65E82-0A68-D34D-A45A-B927500390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851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989EC-7A7B-544D-A5D5-F717D2D08F44}" type="datetimeFigureOut">
              <a:rPr lang="es-ES_tradnl" smtClean="0"/>
              <a:t>08/03/2021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65E82-0A68-D34D-A45A-B927500390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74209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93535" y="2446516"/>
            <a:ext cx="100068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7200" b="1" dirty="0" smtClean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Acuerdo Punto Final </a:t>
            </a:r>
            <a:endParaRPr lang="es-ES_tradnl" sz="7200" b="1" dirty="0">
              <a:solidFill>
                <a:srgbClr val="00B05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093535" y="3818392"/>
            <a:ext cx="9786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4800" b="1" dirty="0" smtClean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Ley 1955 de 2019</a:t>
            </a:r>
            <a:endParaRPr lang="es-ES_tradnl" sz="4800" b="1" dirty="0">
              <a:solidFill>
                <a:srgbClr val="00B05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18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88210" y="569590"/>
            <a:ext cx="942158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500" b="1" dirty="0" smtClean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FASE 1</a:t>
            </a:r>
            <a:endParaRPr lang="es-ES_tradnl" sz="4500" b="1" dirty="0">
              <a:solidFill>
                <a:srgbClr val="00B05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>
            <a:off x="588210" y="1277476"/>
            <a:ext cx="3045327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054469"/>
              </p:ext>
            </p:extLst>
          </p:nvPr>
        </p:nvGraphicFramePr>
        <p:xfrm>
          <a:off x="1696739" y="2450500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CONCEPTO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COFINANCIACIÓN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ESFUERZO</a:t>
                      </a:r>
                      <a:r>
                        <a:rPr lang="es-CO" baseline="0" dirty="0" smtClean="0"/>
                        <a:t> PROPIO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Total</a:t>
                      </a:r>
                      <a:r>
                        <a:rPr lang="es-CO" baseline="0" dirty="0" smtClean="0"/>
                        <a:t> General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Cobros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dirty="0" smtClean="0"/>
                        <a:t>7.875.959.526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dirty="0" smtClean="0"/>
                        <a:t>44.740.617.998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dirty="0" smtClean="0"/>
                        <a:t>52.616.577.524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Recobros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dirty="0" smtClean="0"/>
                        <a:t>76.009.759.084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dirty="0" smtClean="0"/>
                        <a:t>145.210.819.862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dirty="0" smtClean="0"/>
                        <a:t>221.220.578.946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Total General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b="1" dirty="0" smtClean="0"/>
                        <a:t>83.885.718.610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b="1" dirty="0" smtClean="0"/>
                        <a:t>189.951.437.860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b="1" dirty="0" smtClean="0"/>
                        <a:t>273.837.156.470</a:t>
                      </a:r>
                      <a:endParaRPr lang="es-CO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18 CuadroTexto"/>
          <p:cNvSpPr txBox="1"/>
          <p:nvPr/>
        </p:nvSpPr>
        <p:spPr>
          <a:xfrm>
            <a:off x="589841" y="1848881"/>
            <a:ext cx="5847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/>
              <a:t>Fecha de Cierre Radicación: 31 mayo 2019</a:t>
            </a:r>
            <a:endParaRPr lang="es-CO" sz="1600" b="1" dirty="0"/>
          </a:p>
        </p:txBody>
      </p:sp>
      <p:sp>
        <p:nvSpPr>
          <p:cNvPr id="20" name="19 CuadroTexto"/>
          <p:cNvSpPr txBox="1"/>
          <p:nvPr/>
        </p:nvSpPr>
        <p:spPr>
          <a:xfrm>
            <a:off x="686183" y="4324534"/>
            <a:ext cx="878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/>
              <a:t>Fecha Certificación Deuda  ante el Ministerio (según plan de saneamiento):  10 de marzo 2020</a:t>
            </a:r>
            <a:endParaRPr lang="es-CO" sz="1600" b="1" dirty="0"/>
          </a:p>
        </p:txBody>
      </p:sp>
      <p:sp>
        <p:nvSpPr>
          <p:cNvPr id="24" name="23 CuadroTexto"/>
          <p:cNvSpPr txBox="1"/>
          <p:nvPr/>
        </p:nvSpPr>
        <p:spPr>
          <a:xfrm>
            <a:off x="588405" y="1298298"/>
            <a:ext cx="4797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VALOR</a:t>
            </a:r>
            <a:r>
              <a:rPr lang="es-CO" sz="1600" b="1" dirty="0" smtClean="0"/>
              <a:t> </a:t>
            </a:r>
            <a:r>
              <a:rPr lang="es-CO" sz="1600" b="1" dirty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APROXIMADO DEUDA $ 300.000.00000</a:t>
            </a:r>
          </a:p>
        </p:txBody>
      </p:sp>
    </p:spTree>
    <p:extLst>
      <p:ext uri="{BB962C8B-B14F-4D97-AF65-F5344CB8AC3E}">
        <p14:creationId xmlns:p14="http://schemas.microsoft.com/office/powerpoint/2010/main" val="203236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88210" y="569590"/>
            <a:ext cx="942158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500" b="1" dirty="0" smtClean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FASE 2</a:t>
            </a:r>
            <a:endParaRPr lang="es-ES_tradnl" sz="4500" b="1" dirty="0">
              <a:solidFill>
                <a:srgbClr val="00B050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>
            <a:off x="588210" y="1277476"/>
            <a:ext cx="3045327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370010"/>
              </p:ext>
            </p:extLst>
          </p:nvPr>
        </p:nvGraphicFramePr>
        <p:xfrm>
          <a:off x="1696739" y="2406956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CONCEPTO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COFINANCIACIÓN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ESFUERZO</a:t>
                      </a:r>
                      <a:r>
                        <a:rPr lang="es-CO" baseline="0" dirty="0" smtClean="0"/>
                        <a:t> PROPIO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Total</a:t>
                      </a:r>
                      <a:r>
                        <a:rPr lang="es-CO" baseline="0" dirty="0" smtClean="0"/>
                        <a:t> General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Cobros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dirty="0" smtClean="0"/>
                        <a:t>2.505.464.994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dirty="0" smtClean="0"/>
                        <a:t>34.489.428.839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dirty="0" smtClean="0"/>
                        <a:t>36.994.893.833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/>
                        <a:t>Recobros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dirty="0" smtClean="0"/>
                        <a:t>90.010.305.085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dirty="0" smtClean="0"/>
                        <a:t>441.022.144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dirty="0" smtClean="0"/>
                        <a:t>90.451.327.229</a:t>
                      </a:r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b="1" dirty="0" smtClean="0"/>
                        <a:t>Total General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b="1" dirty="0" smtClean="0"/>
                        <a:t>92.515.770.079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b="1" dirty="0" smtClean="0"/>
                        <a:t>34.930.450.983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b="1" dirty="0" smtClean="0"/>
                        <a:t>127.446.221.062</a:t>
                      </a:r>
                      <a:endParaRPr lang="es-CO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18 CuadroTexto"/>
          <p:cNvSpPr txBox="1"/>
          <p:nvPr/>
        </p:nvSpPr>
        <p:spPr>
          <a:xfrm>
            <a:off x="600727" y="1881539"/>
            <a:ext cx="58475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/>
              <a:t>Fecha de Cierre Radicación: 31 diciembre 2019</a:t>
            </a:r>
            <a:endParaRPr lang="es-CO" sz="1600" b="1" dirty="0"/>
          </a:p>
        </p:txBody>
      </p:sp>
      <p:sp>
        <p:nvSpPr>
          <p:cNvPr id="20" name="19 CuadroTexto"/>
          <p:cNvSpPr txBox="1"/>
          <p:nvPr/>
        </p:nvSpPr>
        <p:spPr>
          <a:xfrm>
            <a:off x="588210" y="4378964"/>
            <a:ext cx="8789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/>
              <a:t>Fecha Certificación Deuda  ante el Ministerio (según plan de saneamiento):  30 de noviembre 2020</a:t>
            </a:r>
            <a:endParaRPr lang="es-CO" sz="1600" b="1" dirty="0"/>
          </a:p>
        </p:txBody>
      </p:sp>
      <p:sp>
        <p:nvSpPr>
          <p:cNvPr id="24" name="23 CuadroTexto"/>
          <p:cNvSpPr txBox="1"/>
          <p:nvPr/>
        </p:nvSpPr>
        <p:spPr>
          <a:xfrm>
            <a:off x="588405" y="1292005"/>
            <a:ext cx="47976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VALOR</a:t>
            </a:r>
            <a:r>
              <a:rPr lang="es-CO" sz="1600" b="1" dirty="0" smtClean="0"/>
              <a:t> </a:t>
            </a:r>
            <a:r>
              <a:rPr lang="es-CO" sz="1600" b="1" dirty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APROXIMADO DEUDA $ </a:t>
            </a:r>
            <a:r>
              <a:rPr lang="es-CO" sz="1600" b="1" dirty="0" smtClean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197.000.00000</a:t>
            </a:r>
            <a:endParaRPr lang="es-CO" sz="1600" b="1" dirty="0">
              <a:solidFill>
                <a:srgbClr val="00B05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68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107</Words>
  <Application>Microsoft Office PowerPoint</Application>
  <PresentationFormat>Personalizado</PresentationFormat>
  <Paragraphs>42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JANETH HIGUITA HURTADO</cp:lastModifiedBy>
  <cp:revision>32</cp:revision>
  <dcterms:created xsi:type="dcterms:W3CDTF">2020-01-15T19:48:40Z</dcterms:created>
  <dcterms:modified xsi:type="dcterms:W3CDTF">2021-03-08T13:22:42Z</dcterms:modified>
</cp:coreProperties>
</file>